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8800425" cy="39600188"/>
  <p:notesSz cx="28130500" cy="38930263"/>
  <p:defaultTextStyle>
    <a:defPPr>
      <a:defRPr lang="zh-TW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128" y="-5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480867"/>
            <a:ext cx="24480361" cy="1378673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0799268"/>
            <a:ext cx="21600319" cy="9560876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60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446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08343"/>
            <a:ext cx="6210092" cy="3355932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08343"/>
            <a:ext cx="18270270" cy="3355932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26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7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9872559"/>
            <a:ext cx="24840367" cy="16472575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6500971"/>
            <a:ext cx="24840367" cy="8662538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70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541716"/>
            <a:ext cx="12240181" cy="251259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541716"/>
            <a:ext cx="12240181" cy="2512595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671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08352"/>
            <a:ext cx="24840367" cy="765420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707549"/>
            <a:ext cx="12183928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465069"/>
            <a:ext cx="12183928" cy="212759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707549"/>
            <a:ext cx="12243932" cy="475752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465069"/>
            <a:ext cx="12243932" cy="212759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0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89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33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701703"/>
            <a:ext cx="14580215" cy="28141800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23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40012"/>
            <a:ext cx="9288887" cy="9240044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701703"/>
            <a:ext cx="14580215" cy="28141800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1880056"/>
            <a:ext cx="9288887" cy="22009274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82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1038-1202-481A-BDB4-8B7E8F7E1A15}" type="datetimeFigureOut">
              <a:rPr lang="zh-TW" altLang="en-US" smtClean="0"/>
              <a:t>2021/6/25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18A93-D017-4AD7-B2AA-7FD293B7AB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38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7" r="10601"/>
          <a:stretch/>
        </p:blipFill>
        <p:spPr>
          <a:xfrm>
            <a:off x="-997172" y="-4515984"/>
            <a:ext cx="29592905" cy="3499598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-3699622" y="-5479798"/>
            <a:ext cx="33406080" cy="4642733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5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978323" y="2614563"/>
            <a:ext cx="12256532" cy="8517070"/>
          </a:xfrm>
          <a:prstGeom prst="rect">
            <a:avLst/>
          </a:prstGeom>
          <a:solidFill>
            <a:schemeClr val="bg1">
              <a:alpha val="10000"/>
            </a:schemeClr>
          </a:solidFill>
          <a:ln w="10160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平行四邊形 37"/>
          <p:cNvSpPr/>
          <p:nvPr/>
        </p:nvSpPr>
        <p:spPr>
          <a:xfrm>
            <a:off x="12984480" y="444747"/>
            <a:ext cx="13939865" cy="2113934"/>
          </a:xfrm>
          <a:prstGeom prst="parallelogram">
            <a:avLst>
              <a:gd name="adj" fmla="val 80882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平行四邊形 38"/>
          <p:cNvSpPr/>
          <p:nvPr/>
        </p:nvSpPr>
        <p:spPr>
          <a:xfrm>
            <a:off x="12939694" y="8367225"/>
            <a:ext cx="13984652" cy="2722502"/>
          </a:xfrm>
          <a:prstGeom prst="parallelogram">
            <a:avLst>
              <a:gd name="adj" fmla="val 76594"/>
            </a:avLst>
          </a:prstGeom>
          <a:noFill/>
          <a:ln w="7620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2" name="直線接點 41"/>
          <p:cNvCxnSpPr/>
          <p:nvPr/>
        </p:nvCxnSpPr>
        <p:spPr>
          <a:xfrm>
            <a:off x="26924345" y="444747"/>
            <a:ext cx="0" cy="773858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13799281" y="3626404"/>
            <a:ext cx="13950347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12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</a:t>
            </a:r>
            <a:r>
              <a:rPr lang="en-US" altLang="zh-TW" sz="1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Keep going</a:t>
            </a:r>
          </a:p>
          <a:p>
            <a:r>
              <a:rPr lang="zh-TW" altLang="en-US" sz="25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奮力向前</a:t>
            </a:r>
            <a:endParaRPr lang="en-US" altLang="zh-TW" sz="25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0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0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5" name="平行四邊形 64"/>
          <p:cNvSpPr/>
          <p:nvPr/>
        </p:nvSpPr>
        <p:spPr>
          <a:xfrm rot="5400000" flipV="1">
            <a:off x="8527736" y="4918746"/>
            <a:ext cx="10614338" cy="1743070"/>
          </a:xfrm>
          <a:prstGeom prst="parallelogram">
            <a:avLst>
              <a:gd name="adj" fmla="val 120105"/>
            </a:avLst>
          </a:prstGeom>
          <a:solidFill>
            <a:schemeClr val="bg1">
              <a:alpha val="2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6" name="直線接點 65"/>
          <p:cNvCxnSpPr/>
          <p:nvPr/>
        </p:nvCxnSpPr>
        <p:spPr>
          <a:xfrm>
            <a:off x="12965229" y="2604139"/>
            <a:ext cx="24930" cy="856315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接點 69"/>
          <p:cNvCxnSpPr/>
          <p:nvPr/>
        </p:nvCxnSpPr>
        <p:spPr>
          <a:xfrm>
            <a:off x="14690235" y="444747"/>
            <a:ext cx="0" cy="2113934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H="1">
            <a:off x="24534832" y="11163826"/>
            <a:ext cx="733137" cy="458352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13003418" y="11167297"/>
            <a:ext cx="11563004" cy="461985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接點 78"/>
          <p:cNvCxnSpPr/>
          <p:nvPr/>
        </p:nvCxnSpPr>
        <p:spPr>
          <a:xfrm flipH="1">
            <a:off x="24524333" y="8249840"/>
            <a:ext cx="2405819" cy="751076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>
            <a:off x="14835656" y="8657617"/>
            <a:ext cx="9646588" cy="7059691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文字方塊 95"/>
          <p:cNvSpPr txBox="1"/>
          <p:nvPr/>
        </p:nvSpPr>
        <p:spPr>
          <a:xfrm>
            <a:off x="23857173" y="16071406"/>
            <a:ext cx="65269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sz="6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土木科</a:t>
            </a:r>
            <a:endParaRPr lang="en-US" altLang="zh-TW" sz="60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2023484" y="16038718"/>
            <a:ext cx="1183368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lang="zh-TW" altLang="en-US" sz="1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 ∙ 升學</a:t>
            </a:r>
            <a:r>
              <a:rPr lang="zh-TW" altLang="en-US" sz="12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榜</a:t>
            </a:r>
            <a:r>
              <a:rPr lang="zh-TW" altLang="en-US" sz="120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endParaRPr lang="zh-TW" altLang="en-US" sz="12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7" name="直線接點 96"/>
          <p:cNvCxnSpPr/>
          <p:nvPr/>
        </p:nvCxnSpPr>
        <p:spPr>
          <a:xfrm flipV="1">
            <a:off x="12986352" y="11125391"/>
            <a:ext cx="12273588" cy="624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>
            <a:off x="18249089" y="11167297"/>
            <a:ext cx="6275244" cy="458567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 flipV="1">
            <a:off x="25243332" y="8242117"/>
            <a:ext cx="1700079" cy="2902779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字方塊 105"/>
          <p:cNvSpPr txBox="1"/>
          <p:nvPr/>
        </p:nvSpPr>
        <p:spPr>
          <a:xfrm>
            <a:off x="1350599" y="18597096"/>
            <a:ext cx="27374389" cy="2379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綜合三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 ∙ 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林○毅 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國立</a:t>
            </a:r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臺灣科技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營建</a:t>
            </a:r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登記分發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侯○仲 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國立</a:t>
            </a:r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屏東科技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土木工程系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林○蓉 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國立</a:t>
            </a:r>
            <a:r>
              <a:rPr lang="zh-TW" altLang="en-US" sz="5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屏東科技</a:t>
            </a:r>
            <a:r>
              <a:rPr lang="zh-TW" altLang="en-US" sz="5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水土保持系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科技繁星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 ∙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吳○蓁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朝陽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建築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系建築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 ∙ 科技繁星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林○承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正修科技大學 ∙ 建築與室內設計系建築設計組 ∙ 技優甄審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林○國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建築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與室內設計系室內設計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技甄選</a:t>
            </a: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林○弘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技甄選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林○君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與空間資訊系 ∙ 登記分發</a:t>
            </a: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陳○銘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技甄選</a:t>
            </a: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曾○龍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鄭○毅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葉○謙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登記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分發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吳○霆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技甄選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唐○謙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正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與空間資訊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技甄選</a:t>
            </a: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綜合三愛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賴○杰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嘉南藥理科技大學 ∙ 公共安全及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消防學士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學位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技甄選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陳○如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嘉南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藥理科技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公共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安全及消防學士學位學程 ∙ 四技甄選</a:t>
            </a:r>
            <a:endParaRPr lang="zh-TW" altLang="en-US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黃○淳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嘉南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藥理科技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公共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安全及消防學士學位學程 ∙ 四技甄選</a:t>
            </a:r>
            <a:endParaRPr lang="zh-TW" altLang="en-US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蔡○翔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嘉南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藥理科技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公共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安全及消防學士學位學程 ∙ 四技甄選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陳○勝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藥藥理科技大學 ∙ 職業安全衛生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四技甄選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三愛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江○晏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樹德科技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室內設計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四技甄選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王○霖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崑山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空間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登記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分發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林○逸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崑山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空間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 ∙ 登記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分發</a:t>
            </a:r>
          </a:p>
          <a:p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戴○佑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高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苑科技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 土木工程系 ∙ 四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陳○叡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國立嘉義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 ∙土木與水資源工程學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系進修學士班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∙獨招</a:t>
            </a:r>
            <a:r>
              <a:rPr lang="en-US" altLang="zh-TW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個人申請</a:t>
            </a:r>
            <a:endParaRPr lang="en-US" altLang="zh-TW" sz="55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土木三忠 ∙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林○誠 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∙ 國立嘉義大學 ∙體育與健康休閒學系進修學士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班∙獨招</a:t>
            </a:r>
            <a:r>
              <a:rPr lang="en-US" altLang="zh-TW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5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體育運動</a:t>
            </a:r>
            <a:r>
              <a:rPr lang="zh-TW" altLang="en-US" sz="55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績優</a:t>
            </a:r>
          </a:p>
          <a:p>
            <a:endParaRPr lang="zh-TW" altLang="en-US" sz="5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5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55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02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993</TotalTime>
  <Words>561</Words>
  <Application>Microsoft Office PowerPoint</Application>
  <PresentationFormat>自訂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83</cp:revision>
  <cp:lastPrinted>2020-05-07T08:09:56Z</cp:lastPrinted>
  <dcterms:created xsi:type="dcterms:W3CDTF">2020-04-28T07:38:29Z</dcterms:created>
  <dcterms:modified xsi:type="dcterms:W3CDTF">2021-06-25T00:35:09Z</dcterms:modified>
</cp:coreProperties>
</file>