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63" r:id="rId4"/>
    <p:sldId id="262" r:id="rId5"/>
  </p:sldIdLst>
  <p:sldSz cx="21599525" cy="39600188"/>
  <p:notesSz cx="24528463" cy="35328225"/>
  <p:defaultTextStyle>
    <a:defPPr>
      <a:defRPr lang="zh-TW"/>
    </a:defPPr>
    <a:lvl1pPr marL="0" algn="l" defTabSz="3497580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1pPr>
    <a:lvl2pPr marL="1748790" algn="l" defTabSz="3497580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2pPr>
    <a:lvl3pPr marL="3497580" algn="l" defTabSz="3497580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3pPr>
    <a:lvl4pPr marL="5246370" algn="l" defTabSz="3497580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4pPr>
    <a:lvl5pPr marL="6995160" algn="l" defTabSz="3497580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5pPr>
    <a:lvl6pPr marL="8743950" algn="l" defTabSz="3497580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6pPr>
    <a:lvl7pPr marL="10492740" algn="l" defTabSz="3497580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7pPr>
    <a:lvl8pPr marL="12241530" algn="l" defTabSz="3497580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8pPr>
    <a:lvl9pPr marL="13990320" algn="l" defTabSz="3497580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預設章節" id="{6DFE6663-CDC6-40B5-A209-DB98863EF877}">
          <p14:sldIdLst>
            <p14:sldId id="256"/>
            <p14:sldId id="264"/>
            <p14:sldId id="263"/>
          </p14:sldIdLst>
        </p14:section>
        <p14:section name="未命名的章節" id="{CC0A40F7-BEA9-409E-82E8-BB970F09466D}">
          <p14:sldIdLst>
            <p14:sldId id="26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12473" userDrawn="1">
          <p15:clr>
            <a:srgbClr val="A4A3A4"/>
          </p15:clr>
        </p15:guide>
        <p15:guide id="2" pos="680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無樣式、表格格線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無樣式、無格線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7429" autoAdjust="0"/>
    <p:restoredTop sz="93185" autoAdjust="0"/>
  </p:normalViewPr>
  <p:slideViewPr>
    <p:cSldViewPr>
      <p:cViewPr>
        <p:scale>
          <a:sx n="66" d="100"/>
          <a:sy n="66" d="100"/>
        </p:scale>
        <p:origin x="420" y="-5248"/>
      </p:cViewPr>
      <p:guideLst>
        <p:guide orient="horz" pos="12473"/>
        <p:guide pos="680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F25B3D9-0CFA-4C35-BEB0-9384D7BDA44A}" type="doc">
      <dgm:prSet loTypeId="urn:microsoft.com/office/officeart/2005/8/layout/orgChart1" loCatId="hierarchy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zh-TW" altLang="en-US"/>
        </a:p>
      </dgm:t>
    </dgm:pt>
    <dgm:pt modelId="{B1848FCF-853E-4F17-8E4F-F6EE7C7189F4}">
      <dgm:prSet phldrT="[文字]" custT="1"/>
      <dgm:spPr/>
      <dgm:t>
        <a:bodyPr/>
        <a:lstStyle/>
        <a:p>
          <a:pPr algn="ctr"/>
          <a:r>
            <a:rPr lang="zh-TW" altLang="en-US" sz="28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高職畢業出路</a:t>
          </a:r>
          <a:endParaRPr lang="zh-TW" altLang="en-US" sz="28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41C9722D-4D36-4477-87F1-89D0C1D18562}" type="parTrans" cxnId="{2D6E9ED1-DCD3-48AE-A118-0C39F89515AB}">
      <dgm:prSet/>
      <dgm:spPr/>
      <dgm:t>
        <a:bodyPr/>
        <a:lstStyle/>
        <a:p>
          <a:pPr algn="ctr"/>
          <a:endParaRPr lang="zh-TW" altLang="en-US" sz="2800">
            <a:solidFill>
              <a:schemeClr val="tx1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5E707F1E-BF86-462B-BA94-D524CF9D1F0D}" type="sibTrans" cxnId="{2D6E9ED1-DCD3-48AE-A118-0C39F89515AB}">
      <dgm:prSet/>
      <dgm:spPr/>
      <dgm:t>
        <a:bodyPr/>
        <a:lstStyle/>
        <a:p>
          <a:pPr algn="ctr"/>
          <a:endParaRPr lang="zh-TW" altLang="en-US" sz="2800">
            <a:solidFill>
              <a:schemeClr val="tx1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67F71033-3561-4025-937F-B8F98BC3466B}">
      <dgm:prSet phldrT="[文字]" custT="1"/>
      <dgm:spPr>
        <a:noFill/>
      </dgm:spPr>
      <dgm:t>
        <a:bodyPr/>
        <a:lstStyle/>
        <a:p>
          <a:pPr algn="ctr"/>
          <a:r>
            <a:rPr lang="zh-TW" altLang="en-US" sz="28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業界服務</a:t>
          </a:r>
          <a:endParaRPr lang="zh-TW" altLang="en-US" sz="28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3E439925-E5B3-4CD2-8EFF-7031A9214C78}" type="parTrans" cxnId="{CADB184F-2464-4AB4-B487-C26C9443AA26}">
      <dgm:prSet/>
      <dgm:spPr/>
      <dgm:t>
        <a:bodyPr/>
        <a:lstStyle/>
        <a:p>
          <a:pPr algn="ctr"/>
          <a:endParaRPr lang="zh-TW" altLang="en-US" sz="280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98BBDAD7-78A2-441A-A8FA-22A4E33B4F32}" type="sibTrans" cxnId="{CADB184F-2464-4AB4-B487-C26C9443AA26}">
      <dgm:prSet/>
      <dgm:spPr/>
      <dgm:t>
        <a:bodyPr/>
        <a:lstStyle/>
        <a:p>
          <a:pPr algn="ctr"/>
          <a:endParaRPr lang="zh-TW" altLang="en-US" sz="280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F99014F3-A806-4BD8-9B67-7B845495DC62}">
      <dgm:prSet phldrT="[文字]" custT="1"/>
      <dgm:spPr>
        <a:noFill/>
      </dgm:spPr>
      <dgm:t>
        <a:bodyPr/>
        <a:lstStyle/>
        <a:p>
          <a:pPr algn="ctr"/>
          <a:r>
            <a:rPr lang="zh-TW" altLang="en-US" sz="28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公職服務</a:t>
          </a:r>
          <a:endParaRPr lang="zh-TW" altLang="en-US" sz="28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19DEDD4F-43E0-4028-80E8-3DDEF85FB010}" type="parTrans" cxnId="{A39255EC-78F1-44DF-B8D2-5ECB3AC31374}">
      <dgm:prSet/>
      <dgm:spPr/>
      <dgm:t>
        <a:bodyPr/>
        <a:lstStyle/>
        <a:p>
          <a:pPr algn="ctr"/>
          <a:endParaRPr lang="zh-TW" altLang="en-US" sz="280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6128C66B-EA6C-478D-95C5-0ED0BD6D6463}" type="sibTrans" cxnId="{A39255EC-78F1-44DF-B8D2-5ECB3AC31374}">
      <dgm:prSet/>
      <dgm:spPr/>
      <dgm:t>
        <a:bodyPr/>
        <a:lstStyle/>
        <a:p>
          <a:pPr algn="ctr"/>
          <a:endParaRPr lang="zh-TW" altLang="en-US" sz="280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001A6A29-3215-4E2F-AAEF-92A3D27A8296}">
      <dgm:prSet phldrT="[文字]" custT="1"/>
      <dgm:spPr>
        <a:noFill/>
      </dgm:spPr>
      <dgm:t>
        <a:bodyPr/>
        <a:lstStyle/>
        <a:p>
          <a:pPr algn="l"/>
          <a:r>
            <a:rPr lang="en-US" altLang="en-US" sz="28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1.</a:t>
          </a:r>
          <a:r>
            <a:rPr lang="zh-TW" altLang="en-US" sz="28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公務人員普考</a:t>
          </a:r>
          <a:endParaRPr lang="zh-TW" altLang="en-US" sz="28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723EE3B2-976E-4425-AAC5-427A443C2397}" type="parTrans" cxnId="{CC39FCDF-4230-4D1C-9C31-F3C11ABDE562}">
      <dgm:prSet/>
      <dgm:spPr/>
      <dgm:t>
        <a:bodyPr/>
        <a:lstStyle/>
        <a:p>
          <a:pPr algn="ctr"/>
          <a:endParaRPr lang="zh-TW" altLang="en-US" sz="280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4B9F4DE4-8353-4732-8821-6C4CB394173C}" type="sibTrans" cxnId="{CC39FCDF-4230-4D1C-9C31-F3C11ABDE562}">
      <dgm:prSet/>
      <dgm:spPr/>
      <dgm:t>
        <a:bodyPr/>
        <a:lstStyle/>
        <a:p>
          <a:pPr algn="ctr"/>
          <a:endParaRPr lang="zh-TW" altLang="en-US" sz="280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A8BAB713-34BA-4888-A75A-4A0E35B4BC66}">
      <dgm:prSet custT="1"/>
      <dgm:spPr>
        <a:noFill/>
      </dgm:spPr>
      <dgm:t>
        <a:bodyPr/>
        <a:lstStyle/>
        <a:p>
          <a:pPr algn="l"/>
          <a:r>
            <a:rPr lang="en-US" altLang="en-US" sz="28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2.</a:t>
          </a:r>
          <a:r>
            <a:rPr lang="zh-TW" altLang="en-US" sz="28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地方特考四等</a:t>
          </a:r>
          <a:endParaRPr lang="zh-TW" altLang="en-US" sz="28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496BA622-CE24-43DE-B4A2-E523B43F2885}" type="parTrans" cxnId="{541362DD-353F-421D-A382-3BC784775715}">
      <dgm:prSet/>
      <dgm:spPr/>
      <dgm:t>
        <a:bodyPr/>
        <a:lstStyle/>
        <a:p>
          <a:pPr algn="ctr"/>
          <a:endParaRPr lang="zh-TW" altLang="en-US" sz="280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E027FCB0-D1BB-4E3B-9A38-ABE3D1465F24}" type="sibTrans" cxnId="{541362DD-353F-421D-A382-3BC784775715}">
      <dgm:prSet/>
      <dgm:spPr/>
      <dgm:t>
        <a:bodyPr/>
        <a:lstStyle/>
        <a:p>
          <a:pPr algn="ctr"/>
          <a:endParaRPr lang="zh-TW" altLang="en-US" sz="280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DD30187F-EBA8-45AD-9E0C-293B567CAD85}">
      <dgm:prSet phldrT="[文字]" custT="1"/>
      <dgm:spPr>
        <a:noFill/>
      </dgm:spPr>
      <dgm:t>
        <a:bodyPr/>
        <a:lstStyle/>
        <a:p>
          <a:pPr algn="l"/>
          <a:r>
            <a:rPr lang="en-US" altLang="en-US" sz="28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1.</a:t>
          </a:r>
          <a:r>
            <a:rPr lang="zh-TW" altLang="en-US" sz="28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測量工程公司</a:t>
          </a:r>
          <a:endParaRPr lang="zh-TW" altLang="en-US" sz="28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1368F69C-1840-48E6-8340-8DC10E99D136}" type="parTrans" cxnId="{8AEEDAA8-C6AC-4774-BC69-732C8B3D9360}">
      <dgm:prSet/>
      <dgm:spPr/>
      <dgm:t>
        <a:bodyPr/>
        <a:lstStyle/>
        <a:p>
          <a:pPr algn="ctr"/>
          <a:endParaRPr lang="zh-TW" altLang="en-US" sz="280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2B0AA8E8-5BBB-46F7-82F9-CD642D6D3EEC}" type="sibTrans" cxnId="{8AEEDAA8-C6AC-4774-BC69-732C8B3D9360}">
      <dgm:prSet/>
      <dgm:spPr/>
      <dgm:t>
        <a:bodyPr/>
        <a:lstStyle/>
        <a:p>
          <a:pPr algn="ctr"/>
          <a:endParaRPr lang="zh-TW" altLang="en-US" sz="280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F44CBA8B-9980-41D4-9C05-69590C609937}">
      <dgm:prSet custT="1"/>
      <dgm:spPr>
        <a:noFill/>
      </dgm:spPr>
      <dgm:t>
        <a:bodyPr/>
        <a:lstStyle/>
        <a:p>
          <a:pPr algn="l"/>
          <a:r>
            <a:rPr lang="en-US" altLang="en-US" sz="28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2.</a:t>
          </a:r>
          <a:r>
            <a:rPr lang="zh-TW" altLang="en-US" sz="28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建築設計公司</a:t>
          </a:r>
          <a:endParaRPr lang="zh-TW" altLang="en-US" sz="28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403BD974-F42F-4A42-A4C9-95BF6875B14B}" type="parTrans" cxnId="{3CC7422B-2AD6-446A-A188-E8B197C30BD7}">
      <dgm:prSet/>
      <dgm:spPr/>
      <dgm:t>
        <a:bodyPr/>
        <a:lstStyle/>
        <a:p>
          <a:pPr algn="ctr"/>
          <a:endParaRPr lang="zh-TW" altLang="en-US" sz="280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46F59C97-17F1-400C-8383-CB1D2E231C48}" type="sibTrans" cxnId="{3CC7422B-2AD6-446A-A188-E8B197C30BD7}">
      <dgm:prSet/>
      <dgm:spPr/>
      <dgm:t>
        <a:bodyPr/>
        <a:lstStyle/>
        <a:p>
          <a:pPr algn="ctr"/>
          <a:endParaRPr lang="zh-TW" altLang="en-US" sz="280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57CAB661-9D95-4767-A604-C4B81ECDB716}">
      <dgm:prSet custT="1"/>
      <dgm:spPr>
        <a:noFill/>
      </dgm:spPr>
      <dgm:t>
        <a:bodyPr/>
        <a:lstStyle/>
        <a:p>
          <a:pPr algn="l"/>
          <a:r>
            <a:rPr lang="en-US" altLang="en-US" sz="28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3.</a:t>
          </a:r>
          <a:r>
            <a:rPr lang="zh-TW" altLang="en-US" sz="28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土木營造廠</a:t>
          </a:r>
          <a:endParaRPr lang="zh-TW" altLang="en-US" sz="28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A43CCDEC-7A3F-4213-A051-3E06B74E287D}" type="parTrans" cxnId="{1205CAD9-6F56-4B8E-80B8-374B17C1B84A}">
      <dgm:prSet/>
      <dgm:spPr/>
      <dgm:t>
        <a:bodyPr/>
        <a:lstStyle/>
        <a:p>
          <a:pPr algn="ctr"/>
          <a:endParaRPr lang="zh-TW" altLang="en-US" sz="280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799714BE-9DE0-40A9-B18C-E0D9CC9A8030}" type="sibTrans" cxnId="{1205CAD9-6F56-4B8E-80B8-374B17C1B84A}">
      <dgm:prSet/>
      <dgm:spPr/>
      <dgm:t>
        <a:bodyPr/>
        <a:lstStyle/>
        <a:p>
          <a:pPr algn="ctr"/>
          <a:endParaRPr lang="zh-TW" altLang="en-US" sz="280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CE3734B7-51DC-4B78-8219-24912D41A115}">
      <dgm:prSet custT="1"/>
      <dgm:spPr>
        <a:noFill/>
      </dgm:spPr>
      <dgm:t>
        <a:bodyPr/>
        <a:lstStyle/>
        <a:p>
          <a:pPr algn="l"/>
          <a:r>
            <a:rPr lang="en-US" altLang="en-US" sz="28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4.</a:t>
          </a:r>
          <a:r>
            <a:rPr lang="zh-TW" altLang="en-US" sz="28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建築師事務所</a:t>
          </a:r>
          <a:endParaRPr lang="zh-TW" altLang="en-US" sz="28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9ADDC43F-5B3A-4951-A080-E712F667796A}" type="parTrans" cxnId="{1EE0646D-FFD1-4DEE-A73D-2CF649482744}">
      <dgm:prSet/>
      <dgm:spPr/>
      <dgm:t>
        <a:bodyPr/>
        <a:lstStyle/>
        <a:p>
          <a:pPr algn="ctr"/>
          <a:endParaRPr lang="zh-TW" altLang="en-US" sz="280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EF48EE6F-83BF-4E14-9A45-41A7126C4F8F}" type="sibTrans" cxnId="{1EE0646D-FFD1-4DEE-A73D-2CF649482744}">
      <dgm:prSet/>
      <dgm:spPr/>
      <dgm:t>
        <a:bodyPr/>
        <a:lstStyle/>
        <a:p>
          <a:pPr algn="ctr"/>
          <a:endParaRPr lang="zh-TW" altLang="en-US" sz="280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6D1ACDF7-74FD-4CCB-A077-67DCD8102DF5}">
      <dgm:prSet custT="1"/>
      <dgm:spPr>
        <a:noFill/>
      </dgm:spPr>
      <dgm:t>
        <a:bodyPr/>
        <a:lstStyle/>
        <a:p>
          <a:pPr algn="l"/>
          <a:r>
            <a:rPr lang="en-US" altLang="en-US" sz="28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5.</a:t>
          </a:r>
          <a:r>
            <a:rPr lang="zh-TW" altLang="en-US" sz="28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捷運公司、台灣高鐵</a:t>
          </a:r>
          <a:endParaRPr lang="zh-TW" altLang="en-US" sz="28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510F1C31-BD7E-4319-A985-4B3779E3DAA4}" type="parTrans" cxnId="{8E1A233B-0FCE-41AF-BF07-A5C8527093AA}">
      <dgm:prSet/>
      <dgm:spPr/>
      <dgm:t>
        <a:bodyPr/>
        <a:lstStyle/>
        <a:p>
          <a:pPr algn="ctr"/>
          <a:endParaRPr lang="zh-TW" altLang="en-US" sz="280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367F3265-C5B1-4029-9EE2-5AD45697D723}" type="sibTrans" cxnId="{8E1A233B-0FCE-41AF-BF07-A5C8527093AA}">
      <dgm:prSet/>
      <dgm:spPr/>
      <dgm:t>
        <a:bodyPr/>
        <a:lstStyle/>
        <a:p>
          <a:pPr algn="ctr"/>
          <a:endParaRPr lang="zh-TW" altLang="en-US" sz="280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C3161377-F340-4406-9FD8-7789797B1FFD}">
      <dgm:prSet custT="1"/>
      <dgm:spPr>
        <a:noFill/>
      </dgm:spPr>
      <dgm:t>
        <a:bodyPr/>
        <a:lstStyle/>
        <a:p>
          <a:pPr algn="l"/>
          <a:r>
            <a:rPr lang="en-US" altLang="en-US" sz="28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6.</a:t>
          </a:r>
          <a:r>
            <a:rPr lang="zh-TW" altLang="en-US" sz="28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產物保險公司</a:t>
          </a:r>
          <a:r>
            <a:rPr lang="en-US" altLang="en-US" sz="28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_</a:t>
          </a:r>
          <a:r>
            <a:rPr lang="zh-TW" altLang="en-US" sz="28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工程保險評估人員</a:t>
          </a:r>
          <a:endParaRPr lang="zh-TW" altLang="en-US" sz="28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F3B04CB1-71AF-4A9B-BF13-990A3E9D87D8}" type="parTrans" cxnId="{DFB7355B-085E-4747-8E9D-6695DA84D8CF}">
      <dgm:prSet/>
      <dgm:spPr/>
      <dgm:t>
        <a:bodyPr/>
        <a:lstStyle/>
        <a:p>
          <a:pPr algn="ctr"/>
          <a:endParaRPr lang="zh-TW" altLang="en-US" sz="280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67571761-68AC-425E-919A-419A631B6996}" type="sibTrans" cxnId="{DFB7355B-085E-4747-8E9D-6695DA84D8CF}">
      <dgm:prSet/>
      <dgm:spPr/>
      <dgm:t>
        <a:bodyPr/>
        <a:lstStyle/>
        <a:p>
          <a:pPr algn="ctr"/>
          <a:endParaRPr lang="zh-TW" altLang="en-US" sz="280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F0E851BE-20EB-40C0-813C-8FFBADF3C8BD}">
      <dgm:prSet custT="1"/>
      <dgm:spPr>
        <a:noFill/>
      </dgm:spPr>
      <dgm:t>
        <a:bodyPr/>
        <a:lstStyle/>
        <a:p>
          <a:pPr algn="l"/>
          <a:r>
            <a:rPr lang="en-US" altLang="en-US" sz="28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7.</a:t>
          </a:r>
          <a:r>
            <a:rPr lang="zh-TW" altLang="en-US" sz="28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居家修繕賣場</a:t>
          </a:r>
          <a:r>
            <a:rPr lang="en-US" altLang="en-US" sz="28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(</a:t>
          </a:r>
          <a:r>
            <a:rPr lang="zh-TW" altLang="en-US" sz="28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特力屋</a:t>
          </a:r>
          <a:r>
            <a:rPr lang="en-US" altLang="en-US" sz="28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)</a:t>
          </a:r>
          <a:endParaRPr lang="zh-TW" altLang="en-US" sz="28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72A986B5-6D20-4CFE-B6CE-B4A195EDE59B}" type="parTrans" cxnId="{945A4BF8-51A1-4B12-8588-AFF0730B7182}">
      <dgm:prSet/>
      <dgm:spPr/>
      <dgm:t>
        <a:bodyPr/>
        <a:lstStyle/>
        <a:p>
          <a:pPr algn="ctr"/>
          <a:endParaRPr lang="zh-TW" altLang="en-US" sz="280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7EFAF798-6F6D-47BD-94A0-B342048B4FED}" type="sibTrans" cxnId="{945A4BF8-51A1-4B12-8588-AFF0730B7182}">
      <dgm:prSet/>
      <dgm:spPr/>
      <dgm:t>
        <a:bodyPr/>
        <a:lstStyle/>
        <a:p>
          <a:pPr algn="ctr"/>
          <a:endParaRPr lang="zh-TW" altLang="en-US" sz="280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59204F67-C31A-471D-9D62-90B07DF513FE}">
      <dgm:prSet custT="1"/>
      <dgm:spPr>
        <a:noFill/>
      </dgm:spPr>
      <dgm:t>
        <a:bodyPr/>
        <a:lstStyle/>
        <a:p>
          <a:pPr algn="l"/>
          <a:r>
            <a:rPr lang="en-US" altLang="en-US" sz="28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8.</a:t>
          </a:r>
          <a:r>
            <a:rPr lang="zh-TW" altLang="en-US" sz="28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不動產仲介、土地開發公司</a:t>
          </a:r>
          <a:endParaRPr lang="zh-TW" altLang="en-US" sz="28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FDDF79A6-CFBE-4D93-A4BE-53B370AE23B2}" type="parTrans" cxnId="{A758ACA1-900D-4F5B-BF41-3DF698DD5EED}">
      <dgm:prSet/>
      <dgm:spPr/>
      <dgm:t>
        <a:bodyPr/>
        <a:lstStyle/>
        <a:p>
          <a:pPr algn="ctr"/>
          <a:endParaRPr lang="zh-TW" altLang="en-US" sz="280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044E1C39-907C-4D3B-B235-BDCA34476DFB}" type="sibTrans" cxnId="{A758ACA1-900D-4F5B-BF41-3DF698DD5EED}">
      <dgm:prSet/>
      <dgm:spPr/>
      <dgm:t>
        <a:bodyPr/>
        <a:lstStyle/>
        <a:p>
          <a:pPr algn="ctr"/>
          <a:endParaRPr lang="zh-TW" altLang="en-US" sz="280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875DA50E-1F12-4599-B29E-A909F81F8FEE}">
      <dgm:prSet custT="1"/>
      <dgm:spPr>
        <a:noFill/>
      </dgm:spPr>
      <dgm:t>
        <a:bodyPr/>
        <a:lstStyle/>
        <a:p>
          <a:pPr algn="l"/>
          <a:r>
            <a:rPr lang="en-US" altLang="en-US" sz="28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9.</a:t>
          </a:r>
          <a:r>
            <a:rPr lang="zh-TW" altLang="en-US" sz="28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工程顧問公司</a:t>
          </a:r>
          <a:endParaRPr lang="zh-TW" altLang="en-US" sz="28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17E43331-5D85-4983-85D1-56D593818A68}" type="parTrans" cxnId="{089F3CDB-AF64-4BC9-AE46-C6E56D09FF42}">
      <dgm:prSet/>
      <dgm:spPr/>
      <dgm:t>
        <a:bodyPr/>
        <a:lstStyle/>
        <a:p>
          <a:pPr algn="ctr"/>
          <a:endParaRPr lang="zh-TW" altLang="en-US" sz="280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4B3AFDF0-F466-4C6D-8388-8C7EACFA7049}" type="sibTrans" cxnId="{089F3CDB-AF64-4BC9-AE46-C6E56D09FF42}">
      <dgm:prSet/>
      <dgm:spPr/>
      <dgm:t>
        <a:bodyPr/>
        <a:lstStyle/>
        <a:p>
          <a:pPr algn="ctr"/>
          <a:endParaRPr lang="zh-TW" altLang="en-US" sz="280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A9CB29A2-301E-4F0D-9213-10BACBC1EEE9}">
      <dgm:prSet custT="1"/>
      <dgm:spPr>
        <a:noFill/>
      </dgm:spPr>
      <dgm:t>
        <a:bodyPr/>
        <a:lstStyle/>
        <a:p>
          <a:pPr algn="l"/>
          <a:r>
            <a:rPr lang="zh-TW" altLang="en-US" sz="28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工地主任</a:t>
          </a:r>
          <a:r>
            <a:rPr lang="en-US" altLang="en-US" sz="28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,</a:t>
          </a:r>
          <a:r>
            <a:rPr lang="zh-TW" altLang="en-US" sz="28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工程師</a:t>
          </a:r>
          <a:r>
            <a:rPr lang="en-US" altLang="en-US" sz="28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,</a:t>
          </a:r>
          <a:r>
            <a:rPr lang="zh-TW" altLang="en-US" sz="28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品管與勞安人員</a:t>
          </a:r>
          <a:r>
            <a:rPr lang="en-US" altLang="en-US" sz="28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,</a:t>
          </a:r>
          <a:r>
            <a:rPr lang="zh-TW" altLang="en-US" sz="28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現場技術人員</a:t>
          </a:r>
          <a:r>
            <a:rPr lang="en-US" altLang="en-US" sz="28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,</a:t>
          </a:r>
          <a:r>
            <a:rPr lang="zh-TW" altLang="en-US" sz="28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測量技術員</a:t>
          </a:r>
          <a:r>
            <a:rPr lang="en-US" altLang="en-US" sz="28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,</a:t>
          </a:r>
          <a:r>
            <a:rPr lang="zh-TW" altLang="en-US" sz="28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電腦繪圖員</a:t>
          </a:r>
          <a:r>
            <a:rPr lang="en-US" altLang="en-US" sz="28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...</a:t>
          </a:r>
          <a:r>
            <a:rPr lang="zh-TW" altLang="en-US" sz="28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等</a:t>
          </a:r>
          <a:endParaRPr lang="zh-TW" altLang="en-US" sz="28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A5932A54-A929-486A-85A4-89D5F09F53DE}" type="parTrans" cxnId="{81F88ADC-84DC-4289-B3C9-C145E8C9505A}">
      <dgm:prSet/>
      <dgm:spPr/>
      <dgm:t>
        <a:bodyPr/>
        <a:lstStyle/>
        <a:p>
          <a:pPr algn="ctr"/>
          <a:endParaRPr lang="zh-TW" altLang="en-US" sz="280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7EA541BB-037F-4196-896E-2A34E3D8D255}" type="sibTrans" cxnId="{81F88ADC-84DC-4289-B3C9-C145E8C9505A}">
      <dgm:prSet/>
      <dgm:spPr/>
      <dgm:t>
        <a:bodyPr/>
        <a:lstStyle/>
        <a:p>
          <a:pPr algn="ctr"/>
          <a:endParaRPr lang="zh-TW" altLang="en-US" sz="280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59D71BDE-1852-4471-89D6-11D92D2B0CFC}">
      <dgm:prSet custT="1"/>
      <dgm:spPr>
        <a:noFill/>
      </dgm:spPr>
      <dgm:t>
        <a:bodyPr/>
        <a:lstStyle/>
        <a:p>
          <a:pPr algn="l"/>
          <a:r>
            <a:rPr lang="en-US" altLang="zh-TW" sz="28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3.</a:t>
          </a:r>
          <a:r>
            <a:rPr lang="zh-TW" altLang="en-US" sz="28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經濟部中油、台電及台水國營事業，台糖事業</a:t>
          </a:r>
          <a:endParaRPr lang="zh-TW" altLang="en-US" sz="28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80B10777-3489-4362-8710-7374CBE4AF67}" type="parTrans" cxnId="{9B13433C-5956-42F0-8028-CA589AF72C07}">
      <dgm:prSet/>
      <dgm:spPr/>
      <dgm:t>
        <a:bodyPr/>
        <a:lstStyle/>
        <a:p>
          <a:endParaRPr lang="zh-TW" altLang="en-US" sz="2800"/>
        </a:p>
      </dgm:t>
    </dgm:pt>
    <dgm:pt modelId="{64202D65-169E-4F92-A9BB-D70D7C0E45F8}" type="sibTrans" cxnId="{9B13433C-5956-42F0-8028-CA589AF72C07}">
      <dgm:prSet/>
      <dgm:spPr/>
      <dgm:t>
        <a:bodyPr/>
        <a:lstStyle/>
        <a:p>
          <a:endParaRPr lang="zh-TW" altLang="en-US" sz="2800"/>
        </a:p>
      </dgm:t>
    </dgm:pt>
    <dgm:pt modelId="{9099BA86-012B-46BA-9362-5A7C99C68550}">
      <dgm:prSet custT="1"/>
      <dgm:spPr>
        <a:noFill/>
      </dgm:spPr>
      <dgm:t>
        <a:bodyPr/>
        <a:lstStyle/>
        <a:p>
          <a:pPr algn="l"/>
          <a:r>
            <a:rPr lang="en-US" altLang="zh-TW" sz="28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10.</a:t>
          </a:r>
          <a:r>
            <a:rPr lang="zh-TW" altLang="en-US" sz="28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消防工程公司</a:t>
          </a:r>
          <a:endParaRPr lang="zh-TW" altLang="en-US" sz="28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ABFE1EB6-192B-4BB5-BAD4-8447C9062EE6}" type="parTrans" cxnId="{18021417-778B-4532-824B-6EB6D83AD480}">
      <dgm:prSet/>
      <dgm:spPr/>
      <dgm:t>
        <a:bodyPr/>
        <a:lstStyle/>
        <a:p>
          <a:endParaRPr lang="zh-TW" altLang="en-US" sz="2800"/>
        </a:p>
      </dgm:t>
    </dgm:pt>
    <dgm:pt modelId="{9C53AB65-8D68-4F4F-BA02-FFC0A411908C}" type="sibTrans" cxnId="{18021417-778B-4532-824B-6EB6D83AD480}">
      <dgm:prSet/>
      <dgm:spPr/>
      <dgm:t>
        <a:bodyPr/>
        <a:lstStyle/>
        <a:p>
          <a:endParaRPr lang="zh-TW" altLang="en-US" sz="2800"/>
        </a:p>
      </dgm:t>
    </dgm:pt>
    <dgm:pt modelId="{4B6C57DD-9149-4934-8175-87CBF4719D0B}" type="pres">
      <dgm:prSet presAssocID="{AF25B3D9-0CFA-4C35-BEB0-9384D7BDA44A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zh-TW" altLang="en-US"/>
        </a:p>
      </dgm:t>
    </dgm:pt>
    <dgm:pt modelId="{36B7A947-B3C1-47B0-B4DB-F2D0AB0D6AAE}" type="pres">
      <dgm:prSet presAssocID="{B1848FCF-853E-4F17-8E4F-F6EE7C7189F4}" presName="hierRoot1" presStyleCnt="0">
        <dgm:presLayoutVars>
          <dgm:hierBranch val="init"/>
        </dgm:presLayoutVars>
      </dgm:prSet>
      <dgm:spPr/>
    </dgm:pt>
    <dgm:pt modelId="{ECCB80A4-CECF-45F6-9367-FE3122E22077}" type="pres">
      <dgm:prSet presAssocID="{B1848FCF-853E-4F17-8E4F-F6EE7C7189F4}" presName="rootComposite1" presStyleCnt="0"/>
      <dgm:spPr/>
    </dgm:pt>
    <dgm:pt modelId="{22FE79D9-DB6C-4721-BE0C-C85654DB6A08}" type="pres">
      <dgm:prSet presAssocID="{B1848FCF-853E-4F17-8E4F-F6EE7C7189F4}" presName="rootText1" presStyleLbl="node0" presStyleIdx="0" presStyleCnt="1" custScaleX="230988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4FE846A3-9A11-4DCD-B00F-59F337B2723C}" type="pres">
      <dgm:prSet presAssocID="{B1848FCF-853E-4F17-8E4F-F6EE7C7189F4}" presName="rootConnector1" presStyleLbl="node1" presStyleIdx="0" presStyleCnt="0"/>
      <dgm:spPr/>
      <dgm:t>
        <a:bodyPr/>
        <a:lstStyle/>
        <a:p>
          <a:endParaRPr lang="zh-TW" altLang="en-US"/>
        </a:p>
      </dgm:t>
    </dgm:pt>
    <dgm:pt modelId="{5988B0DF-BBA9-4E97-AE71-1834676D3E50}" type="pres">
      <dgm:prSet presAssocID="{B1848FCF-853E-4F17-8E4F-F6EE7C7189F4}" presName="hierChild2" presStyleCnt="0"/>
      <dgm:spPr/>
    </dgm:pt>
    <dgm:pt modelId="{D817B69A-29EE-4B8B-BEF5-B76CA96550B4}" type="pres">
      <dgm:prSet presAssocID="{3E439925-E5B3-4CD2-8EFF-7031A9214C78}" presName="Name37" presStyleLbl="parChTrans1D2" presStyleIdx="0" presStyleCnt="2"/>
      <dgm:spPr/>
      <dgm:t>
        <a:bodyPr/>
        <a:lstStyle/>
        <a:p>
          <a:endParaRPr lang="zh-TW" altLang="en-US"/>
        </a:p>
      </dgm:t>
    </dgm:pt>
    <dgm:pt modelId="{325F1D4A-4C68-458C-8181-BC574C2E750C}" type="pres">
      <dgm:prSet presAssocID="{67F71033-3561-4025-937F-B8F98BC3466B}" presName="hierRoot2" presStyleCnt="0">
        <dgm:presLayoutVars>
          <dgm:hierBranch val="init"/>
        </dgm:presLayoutVars>
      </dgm:prSet>
      <dgm:spPr/>
    </dgm:pt>
    <dgm:pt modelId="{7F38816D-9E73-4B63-9DB3-DBC340C3CCF0}" type="pres">
      <dgm:prSet presAssocID="{67F71033-3561-4025-937F-B8F98BC3466B}" presName="rootComposite" presStyleCnt="0"/>
      <dgm:spPr/>
    </dgm:pt>
    <dgm:pt modelId="{4C7DFF84-210D-4ECC-BEC0-65E3E3B809B9}" type="pres">
      <dgm:prSet presAssocID="{67F71033-3561-4025-937F-B8F98BC3466B}" presName="rootText" presStyleLbl="node2" presStyleIdx="0" presStyleCnt="2" custScaleX="146332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0764E85E-D2F5-4F6F-86A9-D1F576EF7F95}" type="pres">
      <dgm:prSet presAssocID="{67F71033-3561-4025-937F-B8F98BC3466B}" presName="rootConnector" presStyleLbl="node2" presStyleIdx="0" presStyleCnt="2"/>
      <dgm:spPr/>
      <dgm:t>
        <a:bodyPr/>
        <a:lstStyle/>
        <a:p>
          <a:endParaRPr lang="zh-TW" altLang="en-US"/>
        </a:p>
      </dgm:t>
    </dgm:pt>
    <dgm:pt modelId="{D73F324B-079E-460E-B374-A5D987F120FC}" type="pres">
      <dgm:prSet presAssocID="{67F71033-3561-4025-937F-B8F98BC3466B}" presName="hierChild4" presStyleCnt="0"/>
      <dgm:spPr/>
    </dgm:pt>
    <dgm:pt modelId="{D4F04FD7-2762-43D8-9CC1-759B895A0E00}" type="pres">
      <dgm:prSet presAssocID="{A5932A54-A929-486A-85A4-89D5F09F53DE}" presName="Name37" presStyleLbl="parChTrans1D3" presStyleIdx="0" presStyleCnt="4"/>
      <dgm:spPr/>
      <dgm:t>
        <a:bodyPr/>
        <a:lstStyle/>
        <a:p>
          <a:endParaRPr lang="zh-TW" altLang="en-US"/>
        </a:p>
      </dgm:t>
    </dgm:pt>
    <dgm:pt modelId="{723AF3CD-D6B7-4856-B5C2-6B0A11FD7C3B}" type="pres">
      <dgm:prSet presAssocID="{A9CB29A2-301E-4F0D-9213-10BACBC1EEE9}" presName="hierRoot2" presStyleCnt="0">
        <dgm:presLayoutVars>
          <dgm:hierBranch val="init"/>
        </dgm:presLayoutVars>
      </dgm:prSet>
      <dgm:spPr/>
    </dgm:pt>
    <dgm:pt modelId="{DFB53A89-34BC-45C6-BF25-7537DFBC93D6}" type="pres">
      <dgm:prSet presAssocID="{A9CB29A2-301E-4F0D-9213-10BACBC1EEE9}" presName="rootComposite" presStyleCnt="0"/>
      <dgm:spPr/>
    </dgm:pt>
    <dgm:pt modelId="{5E8DAB20-2F83-45EF-9EB3-F02A969A0B54}" type="pres">
      <dgm:prSet presAssocID="{A9CB29A2-301E-4F0D-9213-10BACBC1EEE9}" presName="rootText" presStyleLbl="node3" presStyleIdx="0" presStyleCnt="4" custScaleX="144340" custScaleY="580375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E467C849-A75B-4EE6-AFF1-849013172370}" type="pres">
      <dgm:prSet presAssocID="{A9CB29A2-301E-4F0D-9213-10BACBC1EEE9}" presName="rootConnector" presStyleLbl="node3" presStyleIdx="0" presStyleCnt="4"/>
      <dgm:spPr/>
      <dgm:t>
        <a:bodyPr/>
        <a:lstStyle/>
        <a:p>
          <a:endParaRPr lang="zh-TW" altLang="en-US"/>
        </a:p>
      </dgm:t>
    </dgm:pt>
    <dgm:pt modelId="{ACA7ACFA-B379-4212-B5AE-2817DF6AB057}" type="pres">
      <dgm:prSet presAssocID="{A9CB29A2-301E-4F0D-9213-10BACBC1EEE9}" presName="hierChild4" presStyleCnt="0"/>
      <dgm:spPr/>
    </dgm:pt>
    <dgm:pt modelId="{11F64AD9-8719-400F-9B31-BC006031EEDB}" type="pres">
      <dgm:prSet presAssocID="{1368F69C-1840-48E6-8340-8DC10E99D136}" presName="Name37" presStyleLbl="parChTrans1D4" presStyleIdx="0" presStyleCnt="10"/>
      <dgm:spPr/>
      <dgm:t>
        <a:bodyPr/>
        <a:lstStyle/>
        <a:p>
          <a:endParaRPr lang="zh-TW" altLang="en-US"/>
        </a:p>
      </dgm:t>
    </dgm:pt>
    <dgm:pt modelId="{7EB717FA-C998-4DBA-9DA3-9981CF59E629}" type="pres">
      <dgm:prSet presAssocID="{DD30187F-EBA8-45AD-9E0C-293B567CAD85}" presName="hierRoot2" presStyleCnt="0">
        <dgm:presLayoutVars>
          <dgm:hierBranch val="init"/>
        </dgm:presLayoutVars>
      </dgm:prSet>
      <dgm:spPr/>
    </dgm:pt>
    <dgm:pt modelId="{8C772885-E1FC-4398-86E2-0FF853462811}" type="pres">
      <dgm:prSet presAssocID="{DD30187F-EBA8-45AD-9E0C-293B567CAD85}" presName="rootComposite" presStyleCnt="0"/>
      <dgm:spPr/>
    </dgm:pt>
    <dgm:pt modelId="{D8779C74-F1CB-40F6-B4FB-A38B632EE781}" type="pres">
      <dgm:prSet presAssocID="{DD30187F-EBA8-45AD-9E0C-293B567CAD85}" presName="rootText" presStyleLbl="node4" presStyleIdx="0" presStyleCnt="10" custScaleX="184837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AC7275B6-282A-46FB-AA5A-A9B73F8C76CA}" type="pres">
      <dgm:prSet presAssocID="{DD30187F-EBA8-45AD-9E0C-293B567CAD85}" presName="rootConnector" presStyleLbl="node4" presStyleIdx="0" presStyleCnt="10"/>
      <dgm:spPr/>
      <dgm:t>
        <a:bodyPr/>
        <a:lstStyle/>
        <a:p>
          <a:endParaRPr lang="zh-TW" altLang="en-US"/>
        </a:p>
      </dgm:t>
    </dgm:pt>
    <dgm:pt modelId="{7AC32A0A-9278-4F76-8D6B-1DC05A6380F4}" type="pres">
      <dgm:prSet presAssocID="{DD30187F-EBA8-45AD-9E0C-293B567CAD85}" presName="hierChild4" presStyleCnt="0"/>
      <dgm:spPr/>
    </dgm:pt>
    <dgm:pt modelId="{B72E2490-DAF5-47F9-BA78-4947976C875B}" type="pres">
      <dgm:prSet presAssocID="{DD30187F-EBA8-45AD-9E0C-293B567CAD85}" presName="hierChild5" presStyleCnt="0"/>
      <dgm:spPr/>
    </dgm:pt>
    <dgm:pt modelId="{EB47A6C4-C9DB-498A-9034-C63A819B7091}" type="pres">
      <dgm:prSet presAssocID="{403BD974-F42F-4A42-A4C9-95BF6875B14B}" presName="Name37" presStyleLbl="parChTrans1D4" presStyleIdx="1" presStyleCnt="10"/>
      <dgm:spPr/>
      <dgm:t>
        <a:bodyPr/>
        <a:lstStyle/>
        <a:p>
          <a:endParaRPr lang="zh-TW" altLang="en-US"/>
        </a:p>
      </dgm:t>
    </dgm:pt>
    <dgm:pt modelId="{71FB0E0F-96CB-4CA9-B94A-4A9C82DAD2BD}" type="pres">
      <dgm:prSet presAssocID="{F44CBA8B-9980-41D4-9C05-69590C609937}" presName="hierRoot2" presStyleCnt="0">
        <dgm:presLayoutVars>
          <dgm:hierBranch val="init"/>
        </dgm:presLayoutVars>
      </dgm:prSet>
      <dgm:spPr/>
    </dgm:pt>
    <dgm:pt modelId="{8E8EAA0F-B5B3-4D44-88EE-79CD09E029A7}" type="pres">
      <dgm:prSet presAssocID="{F44CBA8B-9980-41D4-9C05-69590C609937}" presName="rootComposite" presStyleCnt="0"/>
      <dgm:spPr/>
    </dgm:pt>
    <dgm:pt modelId="{4F88544D-AEBF-48AD-AEDA-488681551CE1}" type="pres">
      <dgm:prSet presAssocID="{F44CBA8B-9980-41D4-9C05-69590C609937}" presName="rootText" presStyleLbl="node4" presStyleIdx="1" presStyleCnt="10" custScaleX="180859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9E12A825-07B7-45B9-AE50-89A2C4201EC0}" type="pres">
      <dgm:prSet presAssocID="{F44CBA8B-9980-41D4-9C05-69590C609937}" presName="rootConnector" presStyleLbl="node4" presStyleIdx="1" presStyleCnt="10"/>
      <dgm:spPr/>
      <dgm:t>
        <a:bodyPr/>
        <a:lstStyle/>
        <a:p>
          <a:endParaRPr lang="zh-TW" altLang="en-US"/>
        </a:p>
      </dgm:t>
    </dgm:pt>
    <dgm:pt modelId="{4380C0B8-7ABC-4210-9A1B-2A5F1720B4F8}" type="pres">
      <dgm:prSet presAssocID="{F44CBA8B-9980-41D4-9C05-69590C609937}" presName="hierChild4" presStyleCnt="0"/>
      <dgm:spPr/>
    </dgm:pt>
    <dgm:pt modelId="{0008B51A-7B37-48F6-972A-D9A9F3DAB463}" type="pres">
      <dgm:prSet presAssocID="{F44CBA8B-9980-41D4-9C05-69590C609937}" presName="hierChild5" presStyleCnt="0"/>
      <dgm:spPr/>
    </dgm:pt>
    <dgm:pt modelId="{1F3D87D8-70ED-464C-8A1B-E90FD259573D}" type="pres">
      <dgm:prSet presAssocID="{A43CCDEC-7A3F-4213-A051-3E06B74E287D}" presName="Name37" presStyleLbl="parChTrans1D4" presStyleIdx="2" presStyleCnt="10"/>
      <dgm:spPr/>
      <dgm:t>
        <a:bodyPr/>
        <a:lstStyle/>
        <a:p>
          <a:endParaRPr lang="zh-TW" altLang="en-US"/>
        </a:p>
      </dgm:t>
    </dgm:pt>
    <dgm:pt modelId="{C0F70F4C-1ACE-4A98-8129-35FFD81F0C77}" type="pres">
      <dgm:prSet presAssocID="{57CAB661-9D95-4767-A604-C4B81ECDB716}" presName="hierRoot2" presStyleCnt="0">
        <dgm:presLayoutVars>
          <dgm:hierBranch val="init"/>
        </dgm:presLayoutVars>
      </dgm:prSet>
      <dgm:spPr/>
    </dgm:pt>
    <dgm:pt modelId="{12FF2FF6-6688-447C-8B02-5B4146FCD5A7}" type="pres">
      <dgm:prSet presAssocID="{57CAB661-9D95-4767-A604-C4B81ECDB716}" presName="rootComposite" presStyleCnt="0"/>
      <dgm:spPr/>
    </dgm:pt>
    <dgm:pt modelId="{457A1DB9-C57B-44ED-914E-AD2A7C25D3B2}" type="pres">
      <dgm:prSet presAssocID="{57CAB661-9D95-4767-A604-C4B81ECDB716}" presName="rootText" presStyleLbl="node4" presStyleIdx="2" presStyleCnt="10" custScaleX="181748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D73D9A3A-9C9E-4BF8-8C2D-45433E0D54EE}" type="pres">
      <dgm:prSet presAssocID="{57CAB661-9D95-4767-A604-C4B81ECDB716}" presName="rootConnector" presStyleLbl="node4" presStyleIdx="2" presStyleCnt="10"/>
      <dgm:spPr/>
      <dgm:t>
        <a:bodyPr/>
        <a:lstStyle/>
        <a:p>
          <a:endParaRPr lang="zh-TW" altLang="en-US"/>
        </a:p>
      </dgm:t>
    </dgm:pt>
    <dgm:pt modelId="{6C0D1B2D-548A-41D0-A387-84D1BCDA35E2}" type="pres">
      <dgm:prSet presAssocID="{57CAB661-9D95-4767-A604-C4B81ECDB716}" presName="hierChild4" presStyleCnt="0"/>
      <dgm:spPr/>
    </dgm:pt>
    <dgm:pt modelId="{01BC243B-9C76-49CA-9114-2711F3DF078C}" type="pres">
      <dgm:prSet presAssocID="{57CAB661-9D95-4767-A604-C4B81ECDB716}" presName="hierChild5" presStyleCnt="0"/>
      <dgm:spPr/>
    </dgm:pt>
    <dgm:pt modelId="{7BB291BE-FBC9-436F-9143-47E51732C18B}" type="pres">
      <dgm:prSet presAssocID="{9ADDC43F-5B3A-4951-A080-E712F667796A}" presName="Name37" presStyleLbl="parChTrans1D4" presStyleIdx="3" presStyleCnt="10"/>
      <dgm:spPr/>
      <dgm:t>
        <a:bodyPr/>
        <a:lstStyle/>
        <a:p>
          <a:endParaRPr lang="zh-TW" altLang="en-US"/>
        </a:p>
      </dgm:t>
    </dgm:pt>
    <dgm:pt modelId="{3E97A93C-F98D-4CFB-B3D6-E4A27E98592A}" type="pres">
      <dgm:prSet presAssocID="{CE3734B7-51DC-4B78-8219-24912D41A115}" presName="hierRoot2" presStyleCnt="0">
        <dgm:presLayoutVars>
          <dgm:hierBranch val="init"/>
        </dgm:presLayoutVars>
      </dgm:prSet>
      <dgm:spPr/>
    </dgm:pt>
    <dgm:pt modelId="{7D91CC4C-AEE9-414A-9937-93CA92562028}" type="pres">
      <dgm:prSet presAssocID="{CE3734B7-51DC-4B78-8219-24912D41A115}" presName="rootComposite" presStyleCnt="0"/>
      <dgm:spPr/>
    </dgm:pt>
    <dgm:pt modelId="{ED3F6D15-C60F-4BF3-B6DA-0F505F916BEE}" type="pres">
      <dgm:prSet presAssocID="{CE3734B7-51DC-4B78-8219-24912D41A115}" presName="rootText" presStyleLbl="node4" presStyleIdx="3" presStyleCnt="10" custScaleX="183194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03D1598C-E4C3-4A56-9313-4B6032D02D68}" type="pres">
      <dgm:prSet presAssocID="{CE3734B7-51DC-4B78-8219-24912D41A115}" presName="rootConnector" presStyleLbl="node4" presStyleIdx="3" presStyleCnt="10"/>
      <dgm:spPr/>
      <dgm:t>
        <a:bodyPr/>
        <a:lstStyle/>
        <a:p>
          <a:endParaRPr lang="zh-TW" altLang="en-US"/>
        </a:p>
      </dgm:t>
    </dgm:pt>
    <dgm:pt modelId="{DF11D4EC-F33F-40EF-B154-78739533FAD0}" type="pres">
      <dgm:prSet presAssocID="{CE3734B7-51DC-4B78-8219-24912D41A115}" presName="hierChild4" presStyleCnt="0"/>
      <dgm:spPr/>
    </dgm:pt>
    <dgm:pt modelId="{0E8CFB34-9CF8-486F-8490-A6487CDF02AC}" type="pres">
      <dgm:prSet presAssocID="{CE3734B7-51DC-4B78-8219-24912D41A115}" presName="hierChild5" presStyleCnt="0"/>
      <dgm:spPr/>
    </dgm:pt>
    <dgm:pt modelId="{A55DEF04-D719-4AFB-82C2-AA06AA64167B}" type="pres">
      <dgm:prSet presAssocID="{510F1C31-BD7E-4319-A985-4B3779E3DAA4}" presName="Name37" presStyleLbl="parChTrans1D4" presStyleIdx="4" presStyleCnt="10"/>
      <dgm:spPr/>
      <dgm:t>
        <a:bodyPr/>
        <a:lstStyle/>
        <a:p>
          <a:endParaRPr lang="zh-TW" altLang="en-US"/>
        </a:p>
      </dgm:t>
    </dgm:pt>
    <dgm:pt modelId="{5E4526B4-418D-4F3B-A701-E8AA004DA9F8}" type="pres">
      <dgm:prSet presAssocID="{6D1ACDF7-74FD-4CCB-A077-67DCD8102DF5}" presName="hierRoot2" presStyleCnt="0">
        <dgm:presLayoutVars>
          <dgm:hierBranch val="init"/>
        </dgm:presLayoutVars>
      </dgm:prSet>
      <dgm:spPr/>
    </dgm:pt>
    <dgm:pt modelId="{27D62E8E-3316-4D27-AD51-4FB370A1E1A6}" type="pres">
      <dgm:prSet presAssocID="{6D1ACDF7-74FD-4CCB-A077-67DCD8102DF5}" presName="rootComposite" presStyleCnt="0"/>
      <dgm:spPr/>
    </dgm:pt>
    <dgm:pt modelId="{EC820E98-8279-4CB1-BADE-54C02B1DA505}" type="pres">
      <dgm:prSet presAssocID="{6D1ACDF7-74FD-4CCB-A077-67DCD8102DF5}" presName="rootText" presStyleLbl="node4" presStyleIdx="4" presStyleCnt="10" custScaleX="288610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8ED1FB8F-F36B-4148-97FE-521E83D139FC}" type="pres">
      <dgm:prSet presAssocID="{6D1ACDF7-74FD-4CCB-A077-67DCD8102DF5}" presName="rootConnector" presStyleLbl="node4" presStyleIdx="4" presStyleCnt="10"/>
      <dgm:spPr/>
      <dgm:t>
        <a:bodyPr/>
        <a:lstStyle/>
        <a:p>
          <a:endParaRPr lang="zh-TW" altLang="en-US"/>
        </a:p>
      </dgm:t>
    </dgm:pt>
    <dgm:pt modelId="{E13D105B-16DF-40C1-9E35-7E66AEB03873}" type="pres">
      <dgm:prSet presAssocID="{6D1ACDF7-74FD-4CCB-A077-67DCD8102DF5}" presName="hierChild4" presStyleCnt="0"/>
      <dgm:spPr/>
    </dgm:pt>
    <dgm:pt modelId="{D31E2BDD-05DB-47FC-B149-9C2E0ADCFB8C}" type="pres">
      <dgm:prSet presAssocID="{6D1ACDF7-74FD-4CCB-A077-67DCD8102DF5}" presName="hierChild5" presStyleCnt="0"/>
      <dgm:spPr/>
    </dgm:pt>
    <dgm:pt modelId="{F2E31C82-8C00-4AF3-A1EF-C0BB394A0650}" type="pres">
      <dgm:prSet presAssocID="{F3B04CB1-71AF-4A9B-BF13-990A3E9D87D8}" presName="Name37" presStyleLbl="parChTrans1D4" presStyleIdx="5" presStyleCnt="10"/>
      <dgm:spPr/>
      <dgm:t>
        <a:bodyPr/>
        <a:lstStyle/>
        <a:p>
          <a:endParaRPr lang="zh-TW" altLang="en-US"/>
        </a:p>
      </dgm:t>
    </dgm:pt>
    <dgm:pt modelId="{F2F3CE5E-AE48-4554-8603-2EE7CF3B5127}" type="pres">
      <dgm:prSet presAssocID="{C3161377-F340-4406-9FD8-7789797B1FFD}" presName="hierRoot2" presStyleCnt="0">
        <dgm:presLayoutVars>
          <dgm:hierBranch val="init"/>
        </dgm:presLayoutVars>
      </dgm:prSet>
      <dgm:spPr/>
    </dgm:pt>
    <dgm:pt modelId="{48AAAC20-2C43-4429-8882-9C19368E8828}" type="pres">
      <dgm:prSet presAssocID="{C3161377-F340-4406-9FD8-7789797B1FFD}" presName="rootComposite" presStyleCnt="0"/>
      <dgm:spPr/>
    </dgm:pt>
    <dgm:pt modelId="{DF3E746A-9D0D-499E-876C-36601B1217EF}" type="pres">
      <dgm:prSet presAssocID="{C3161377-F340-4406-9FD8-7789797B1FFD}" presName="rootText" presStyleLbl="node4" presStyleIdx="5" presStyleCnt="10" custScaleX="412551" custScaleY="123984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9BC9616C-D4B8-4754-A0A9-C9BB56D108BC}" type="pres">
      <dgm:prSet presAssocID="{C3161377-F340-4406-9FD8-7789797B1FFD}" presName="rootConnector" presStyleLbl="node4" presStyleIdx="5" presStyleCnt="10"/>
      <dgm:spPr/>
      <dgm:t>
        <a:bodyPr/>
        <a:lstStyle/>
        <a:p>
          <a:endParaRPr lang="zh-TW" altLang="en-US"/>
        </a:p>
      </dgm:t>
    </dgm:pt>
    <dgm:pt modelId="{318494B5-885A-4568-A798-1BC0F84B6642}" type="pres">
      <dgm:prSet presAssocID="{C3161377-F340-4406-9FD8-7789797B1FFD}" presName="hierChild4" presStyleCnt="0"/>
      <dgm:spPr/>
    </dgm:pt>
    <dgm:pt modelId="{9E2A3014-BAE1-491B-830A-94BB1BCA327E}" type="pres">
      <dgm:prSet presAssocID="{C3161377-F340-4406-9FD8-7789797B1FFD}" presName="hierChild5" presStyleCnt="0"/>
      <dgm:spPr/>
    </dgm:pt>
    <dgm:pt modelId="{F672458F-B8B5-400E-9493-4EE12F8B700D}" type="pres">
      <dgm:prSet presAssocID="{72A986B5-6D20-4CFE-B6CE-B4A195EDE59B}" presName="Name37" presStyleLbl="parChTrans1D4" presStyleIdx="6" presStyleCnt="10"/>
      <dgm:spPr/>
      <dgm:t>
        <a:bodyPr/>
        <a:lstStyle/>
        <a:p>
          <a:endParaRPr lang="zh-TW" altLang="en-US"/>
        </a:p>
      </dgm:t>
    </dgm:pt>
    <dgm:pt modelId="{19F01854-5EB7-4F2E-A59D-7951DF584A33}" type="pres">
      <dgm:prSet presAssocID="{F0E851BE-20EB-40C0-813C-8FFBADF3C8BD}" presName="hierRoot2" presStyleCnt="0">
        <dgm:presLayoutVars>
          <dgm:hierBranch val="init"/>
        </dgm:presLayoutVars>
      </dgm:prSet>
      <dgm:spPr/>
    </dgm:pt>
    <dgm:pt modelId="{9F3A7CF6-0192-4872-A1EF-662FCC65AAB6}" type="pres">
      <dgm:prSet presAssocID="{F0E851BE-20EB-40C0-813C-8FFBADF3C8BD}" presName="rootComposite" presStyleCnt="0"/>
      <dgm:spPr/>
    </dgm:pt>
    <dgm:pt modelId="{4FF40B3A-0EFF-422C-881F-4CB2F5D94F1E}" type="pres">
      <dgm:prSet presAssocID="{F0E851BE-20EB-40C0-813C-8FFBADF3C8BD}" presName="rootText" presStyleLbl="node4" presStyleIdx="6" presStyleCnt="10" custScaleX="314438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F09C26BF-721C-4B22-A60A-6EC75E0771C9}" type="pres">
      <dgm:prSet presAssocID="{F0E851BE-20EB-40C0-813C-8FFBADF3C8BD}" presName="rootConnector" presStyleLbl="node4" presStyleIdx="6" presStyleCnt="10"/>
      <dgm:spPr/>
      <dgm:t>
        <a:bodyPr/>
        <a:lstStyle/>
        <a:p>
          <a:endParaRPr lang="zh-TW" altLang="en-US"/>
        </a:p>
      </dgm:t>
    </dgm:pt>
    <dgm:pt modelId="{9D99D9E6-E565-44CF-A04C-5CF0CCE9E1EA}" type="pres">
      <dgm:prSet presAssocID="{F0E851BE-20EB-40C0-813C-8FFBADF3C8BD}" presName="hierChild4" presStyleCnt="0"/>
      <dgm:spPr/>
    </dgm:pt>
    <dgm:pt modelId="{D1C8B8B5-58A8-4907-BEB7-834AD4CCC9CD}" type="pres">
      <dgm:prSet presAssocID="{F0E851BE-20EB-40C0-813C-8FFBADF3C8BD}" presName="hierChild5" presStyleCnt="0"/>
      <dgm:spPr/>
    </dgm:pt>
    <dgm:pt modelId="{2F555CB7-5D9E-4408-8A38-B67AB09A9E68}" type="pres">
      <dgm:prSet presAssocID="{FDDF79A6-CFBE-4D93-A4BE-53B370AE23B2}" presName="Name37" presStyleLbl="parChTrans1D4" presStyleIdx="7" presStyleCnt="10"/>
      <dgm:spPr/>
      <dgm:t>
        <a:bodyPr/>
        <a:lstStyle/>
        <a:p>
          <a:endParaRPr lang="zh-TW" altLang="en-US"/>
        </a:p>
      </dgm:t>
    </dgm:pt>
    <dgm:pt modelId="{00EF7986-1767-4E02-87CB-218B592720EE}" type="pres">
      <dgm:prSet presAssocID="{59204F67-C31A-471D-9D62-90B07DF513FE}" presName="hierRoot2" presStyleCnt="0">
        <dgm:presLayoutVars>
          <dgm:hierBranch val="init"/>
        </dgm:presLayoutVars>
      </dgm:prSet>
      <dgm:spPr/>
    </dgm:pt>
    <dgm:pt modelId="{E05DF6F0-98AD-4AE0-8000-F5DC090FE7C2}" type="pres">
      <dgm:prSet presAssocID="{59204F67-C31A-471D-9D62-90B07DF513FE}" presName="rootComposite" presStyleCnt="0"/>
      <dgm:spPr/>
    </dgm:pt>
    <dgm:pt modelId="{9E2F5013-3CDE-4A35-B66D-DCB8FC349294}" type="pres">
      <dgm:prSet presAssocID="{59204F67-C31A-471D-9D62-90B07DF513FE}" presName="rootText" presStyleLbl="node4" presStyleIdx="7" presStyleCnt="10" custScaleX="399241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7C95743C-C831-4F2E-8378-45B1AB23F312}" type="pres">
      <dgm:prSet presAssocID="{59204F67-C31A-471D-9D62-90B07DF513FE}" presName="rootConnector" presStyleLbl="node4" presStyleIdx="7" presStyleCnt="10"/>
      <dgm:spPr/>
      <dgm:t>
        <a:bodyPr/>
        <a:lstStyle/>
        <a:p>
          <a:endParaRPr lang="zh-TW" altLang="en-US"/>
        </a:p>
      </dgm:t>
    </dgm:pt>
    <dgm:pt modelId="{D439B45B-D19B-4171-AF21-EC7276EBDFA6}" type="pres">
      <dgm:prSet presAssocID="{59204F67-C31A-471D-9D62-90B07DF513FE}" presName="hierChild4" presStyleCnt="0"/>
      <dgm:spPr/>
    </dgm:pt>
    <dgm:pt modelId="{7D56D36E-3D56-47E7-94EA-D328C76321A6}" type="pres">
      <dgm:prSet presAssocID="{59204F67-C31A-471D-9D62-90B07DF513FE}" presName="hierChild5" presStyleCnt="0"/>
      <dgm:spPr/>
    </dgm:pt>
    <dgm:pt modelId="{17604EAF-1048-4B6C-8BA3-A9F271C61E10}" type="pres">
      <dgm:prSet presAssocID="{17E43331-5D85-4983-85D1-56D593818A68}" presName="Name37" presStyleLbl="parChTrans1D4" presStyleIdx="8" presStyleCnt="10"/>
      <dgm:spPr/>
      <dgm:t>
        <a:bodyPr/>
        <a:lstStyle/>
        <a:p>
          <a:endParaRPr lang="zh-TW" altLang="en-US"/>
        </a:p>
      </dgm:t>
    </dgm:pt>
    <dgm:pt modelId="{242E668A-07E5-4B71-82F0-ACC3E685B71F}" type="pres">
      <dgm:prSet presAssocID="{875DA50E-1F12-4599-B29E-A909F81F8FEE}" presName="hierRoot2" presStyleCnt="0">
        <dgm:presLayoutVars>
          <dgm:hierBranch val="init"/>
        </dgm:presLayoutVars>
      </dgm:prSet>
      <dgm:spPr/>
    </dgm:pt>
    <dgm:pt modelId="{3BE925C3-BD53-4377-A33B-8A4A8AEC4FF5}" type="pres">
      <dgm:prSet presAssocID="{875DA50E-1F12-4599-B29E-A909F81F8FEE}" presName="rootComposite" presStyleCnt="0"/>
      <dgm:spPr/>
    </dgm:pt>
    <dgm:pt modelId="{AA32A35E-5AB3-445C-BEDE-ABCCFBED244B}" type="pres">
      <dgm:prSet presAssocID="{875DA50E-1F12-4599-B29E-A909F81F8FEE}" presName="rootText" presStyleLbl="node4" presStyleIdx="8" presStyleCnt="10" custScaleX="200354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8822D746-F5C6-4DE2-BFAD-ECBE28C640E0}" type="pres">
      <dgm:prSet presAssocID="{875DA50E-1F12-4599-B29E-A909F81F8FEE}" presName="rootConnector" presStyleLbl="node4" presStyleIdx="8" presStyleCnt="10"/>
      <dgm:spPr/>
      <dgm:t>
        <a:bodyPr/>
        <a:lstStyle/>
        <a:p>
          <a:endParaRPr lang="zh-TW" altLang="en-US"/>
        </a:p>
      </dgm:t>
    </dgm:pt>
    <dgm:pt modelId="{70784F72-2767-4241-80A8-FE65FD4B9118}" type="pres">
      <dgm:prSet presAssocID="{875DA50E-1F12-4599-B29E-A909F81F8FEE}" presName="hierChild4" presStyleCnt="0"/>
      <dgm:spPr/>
    </dgm:pt>
    <dgm:pt modelId="{CA8F7C41-3BC0-450F-B589-A8EF3BED5195}" type="pres">
      <dgm:prSet presAssocID="{875DA50E-1F12-4599-B29E-A909F81F8FEE}" presName="hierChild5" presStyleCnt="0"/>
      <dgm:spPr/>
    </dgm:pt>
    <dgm:pt modelId="{5B7CE3CE-4BE1-4573-B641-8726CDF03881}" type="pres">
      <dgm:prSet presAssocID="{ABFE1EB6-192B-4BB5-BAD4-8447C9062EE6}" presName="Name37" presStyleLbl="parChTrans1D4" presStyleIdx="9" presStyleCnt="10"/>
      <dgm:spPr/>
      <dgm:t>
        <a:bodyPr/>
        <a:lstStyle/>
        <a:p>
          <a:endParaRPr lang="zh-TW" altLang="en-US"/>
        </a:p>
      </dgm:t>
    </dgm:pt>
    <dgm:pt modelId="{D4959AD0-90CB-49BE-8447-152B67DB450B}" type="pres">
      <dgm:prSet presAssocID="{9099BA86-012B-46BA-9362-5A7C99C68550}" presName="hierRoot2" presStyleCnt="0">
        <dgm:presLayoutVars>
          <dgm:hierBranch val="init"/>
        </dgm:presLayoutVars>
      </dgm:prSet>
      <dgm:spPr/>
    </dgm:pt>
    <dgm:pt modelId="{A7E5E033-B861-4B92-B527-A9816691EB4A}" type="pres">
      <dgm:prSet presAssocID="{9099BA86-012B-46BA-9362-5A7C99C68550}" presName="rootComposite" presStyleCnt="0"/>
      <dgm:spPr/>
    </dgm:pt>
    <dgm:pt modelId="{26D580B5-0B45-4EC8-B7FD-ED721FAEB01F}" type="pres">
      <dgm:prSet presAssocID="{9099BA86-012B-46BA-9362-5A7C99C68550}" presName="rootText" presStyleLbl="node4" presStyleIdx="9" presStyleCnt="10" custScaleX="212315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88596E72-67C1-4D12-8520-BFD7C621B62C}" type="pres">
      <dgm:prSet presAssocID="{9099BA86-012B-46BA-9362-5A7C99C68550}" presName="rootConnector" presStyleLbl="node4" presStyleIdx="9" presStyleCnt="10"/>
      <dgm:spPr/>
      <dgm:t>
        <a:bodyPr/>
        <a:lstStyle/>
        <a:p>
          <a:endParaRPr lang="zh-TW" altLang="en-US"/>
        </a:p>
      </dgm:t>
    </dgm:pt>
    <dgm:pt modelId="{9696CF8F-7D7A-408E-9339-470897E76467}" type="pres">
      <dgm:prSet presAssocID="{9099BA86-012B-46BA-9362-5A7C99C68550}" presName="hierChild4" presStyleCnt="0"/>
      <dgm:spPr/>
    </dgm:pt>
    <dgm:pt modelId="{9E5DE0FB-9F3E-48A5-8531-466FD82D98FC}" type="pres">
      <dgm:prSet presAssocID="{9099BA86-012B-46BA-9362-5A7C99C68550}" presName="hierChild5" presStyleCnt="0"/>
      <dgm:spPr/>
    </dgm:pt>
    <dgm:pt modelId="{598EED2D-F6F0-494A-8CCB-CFACD173FDED}" type="pres">
      <dgm:prSet presAssocID="{A9CB29A2-301E-4F0D-9213-10BACBC1EEE9}" presName="hierChild5" presStyleCnt="0"/>
      <dgm:spPr/>
    </dgm:pt>
    <dgm:pt modelId="{C6F75794-29C7-48A9-8AD1-F0CF32B5E6E1}" type="pres">
      <dgm:prSet presAssocID="{67F71033-3561-4025-937F-B8F98BC3466B}" presName="hierChild5" presStyleCnt="0"/>
      <dgm:spPr/>
    </dgm:pt>
    <dgm:pt modelId="{80F68C91-73B8-4038-9B9F-07A8057EF9D5}" type="pres">
      <dgm:prSet presAssocID="{19DEDD4F-43E0-4028-80E8-3DDEF85FB010}" presName="Name37" presStyleLbl="parChTrans1D2" presStyleIdx="1" presStyleCnt="2"/>
      <dgm:spPr/>
      <dgm:t>
        <a:bodyPr/>
        <a:lstStyle/>
        <a:p>
          <a:endParaRPr lang="zh-TW" altLang="en-US"/>
        </a:p>
      </dgm:t>
    </dgm:pt>
    <dgm:pt modelId="{5FEBF50A-C39D-4564-B0BC-35779E2F7729}" type="pres">
      <dgm:prSet presAssocID="{F99014F3-A806-4BD8-9B67-7B845495DC62}" presName="hierRoot2" presStyleCnt="0">
        <dgm:presLayoutVars>
          <dgm:hierBranch val="init"/>
        </dgm:presLayoutVars>
      </dgm:prSet>
      <dgm:spPr/>
    </dgm:pt>
    <dgm:pt modelId="{42522D3C-D195-4E11-9CB4-5F5AA2AFFC30}" type="pres">
      <dgm:prSet presAssocID="{F99014F3-A806-4BD8-9B67-7B845495DC62}" presName="rootComposite" presStyleCnt="0"/>
      <dgm:spPr/>
    </dgm:pt>
    <dgm:pt modelId="{66522141-2C63-4905-94C1-D7568F783173}" type="pres">
      <dgm:prSet presAssocID="{F99014F3-A806-4BD8-9B67-7B845495DC62}" presName="rootText" presStyleLbl="node2" presStyleIdx="1" presStyleCnt="2" custScaleX="175478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F6CAD707-5B8D-439C-92F7-6588F6558013}" type="pres">
      <dgm:prSet presAssocID="{F99014F3-A806-4BD8-9B67-7B845495DC62}" presName="rootConnector" presStyleLbl="node2" presStyleIdx="1" presStyleCnt="2"/>
      <dgm:spPr/>
      <dgm:t>
        <a:bodyPr/>
        <a:lstStyle/>
        <a:p>
          <a:endParaRPr lang="zh-TW" altLang="en-US"/>
        </a:p>
      </dgm:t>
    </dgm:pt>
    <dgm:pt modelId="{F39EB70D-3502-4D80-9342-06D174C18635}" type="pres">
      <dgm:prSet presAssocID="{F99014F3-A806-4BD8-9B67-7B845495DC62}" presName="hierChild4" presStyleCnt="0"/>
      <dgm:spPr/>
    </dgm:pt>
    <dgm:pt modelId="{14B973BC-E4B7-4B06-A0E9-FC6365EA5BFC}" type="pres">
      <dgm:prSet presAssocID="{723EE3B2-976E-4425-AAC5-427A443C2397}" presName="Name37" presStyleLbl="parChTrans1D3" presStyleIdx="1" presStyleCnt="4"/>
      <dgm:spPr/>
      <dgm:t>
        <a:bodyPr/>
        <a:lstStyle/>
        <a:p>
          <a:endParaRPr lang="zh-TW" altLang="en-US"/>
        </a:p>
      </dgm:t>
    </dgm:pt>
    <dgm:pt modelId="{35AF105C-8763-4790-ACC6-68C35690F22F}" type="pres">
      <dgm:prSet presAssocID="{001A6A29-3215-4E2F-AAEF-92A3D27A8296}" presName="hierRoot2" presStyleCnt="0">
        <dgm:presLayoutVars>
          <dgm:hierBranch val="init"/>
        </dgm:presLayoutVars>
      </dgm:prSet>
      <dgm:spPr/>
    </dgm:pt>
    <dgm:pt modelId="{C572E3FF-16E2-4BF7-9FF9-EF644D5F7679}" type="pres">
      <dgm:prSet presAssocID="{001A6A29-3215-4E2F-AAEF-92A3D27A8296}" presName="rootComposite" presStyleCnt="0"/>
      <dgm:spPr/>
    </dgm:pt>
    <dgm:pt modelId="{1481BB0A-9EA0-4AA3-8890-172C658A51B2}" type="pres">
      <dgm:prSet presAssocID="{001A6A29-3215-4E2F-AAEF-92A3D27A8296}" presName="rootText" presStyleLbl="node3" presStyleIdx="1" presStyleCnt="4" custScaleX="192133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B7B36400-CA4C-414E-AEAA-93A9AB8BE3E6}" type="pres">
      <dgm:prSet presAssocID="{001A6A29-3215-4E2F-AAEF-92A3D27A8296}" presName="rootConnector" presStyleLbl="node3" presStyleIdx="1" presStyleCnt="4"/>
      <dgm:spPr/>
      <dgm:t>
        <a:bodyPr/>
        <a:lstStyle/>
        <a:p>
          <a:endParaRPr lang="zh-TW" altLang="en-US"/>
        </a:p>
      </dgm:t>
    </dgm:pt>
    <dgm:pt modelId="{706F4A0F-E8E6-48C5-B95F-EC8551BA1716}" type="pres">
      <dgm:prSet presAssocID="{001A6A29-3215-4E2F-AAEF-92A3D27A8296}" presName="hierChild4" presStyleCnt="0"/>
      <dgm:spPr/>
    </dgm:pt>
    <dgm:pt modelId="{8EF9E5A2-4D4D-4330-B51E-ED2939262570}" type="pres">
      <dgm:prSet presAssocID="{001A6A29-3215-4E2F-AAEF-92A3D27A8296}" presName="hierChild5" presStyleCnt="0"/>
      <dgm:spPr/>
    </dgm:pt>
    <dgm:pt modelId="{1F3631CF-B508-48BE-8C83-D884CF0B241A}" type="pres">
      <dgm:prSet presAssocID="{496BA622-CE24-43DE-B4A2-E523B43F2885}" presName="Name37" presStyleLbl="parChTrans1D3" presStyleIdx="2" presStyleCnt="4"/>
      <dgm:spPr/>
      <dgm:t>
        <a:bodyPr/>
        <a:lstStyle/>
        <a:p>
          <a:endParaRPr lang="zh-TW" altLang="en-US"/>
        </a:p>
      </dgm:t>
    </dgm:pt>
    <dgm:pt modelId="{66E6E520-504B-47A5-9E5B-25FAA28E968C}" type="pres">
      <dgm:prSet presAssocID="{A8BAB713-34BA-4888-A75A-4A0E35B4BC66}" presName="hierRoot2" presStyleCnt="0">
        <dgm:presLayoutVars>
          <dgm:hierBranch val="init"/>
        </dgm:presLayoutVars>
      </dgm:prSet>
      <dgm:spPr/>
    </dgm:pt>
    <dgm:pt modelId="{84EC7288-CDC5-4CEA-8A40-4BBDE0E1FC83}" type="pres">
      <dgm:prSet presAssocID="{A8BAB713-34BA-4888-A75A-4A0E35B4BC66}" presName="rootComposite" presStyleCnt="0"/>
      <dgm:spPr/>
    </dgm:pt>
    <dgm:pt modelId="{1E3E49EC-E738-4C9E-96EA-178D40CC17FA}" type="pres">
      <dgm:prSet presAssocID="{A8BAB713-34BA-4888-A75A-4A0E35B4BC66}" presName="rootText" presStyleLbl="node3" presStyleIdx="2" presStyleCnt="4" custScaleX="192133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E67DFC4C-CCEB-4767-A0B2-BD81D462BBFD}" type="pres">
      <dgm:prSet presAssocID="{A8BAB713-34BA-4888-A75A-4A0E35B4BC66}" presName="rootConnector" presStyleLbl="node3" presStyleIdx="2" presStyleCnt="4"/>
      <dgm:spPr/>
      <dgm:t>
        <a:bodyPr/>
        <a:lstStyle/>
        <a:p>
          <a:endParaRPr lang="zh-TW" altLang="en-US"/>
        </a:p>
      </dgm:t>
    </dgm:pt>
    <dgm:pt modelId="{030F0A39-DC4A-47BC-A588-3C4CC8FCC8EC}" type="pres">
      <dgm:prSet presAssocID="{A8BAB713-34BA-4888-A75A-4A0E35B4BC66}" presName="hierChild4" presStyleCnt="0"/>
      <dgm:spPr/>
    </dgm:pt>
    <dgm:pt modelId="{B77D60B6-3100-4859-AE83-76F83ED61E00}" type="pres">
      <dgm:prSet presAssocID="{A8BAB713-34BA-4888-A75A-4A0E35B4BC66}" presName="hierChild5" presStyleCnt="0"/>
      <dgm:spPr/>
    </dgm:pt>
    <dgm:pt modelId="{49C44B73-5159-4418-996C-35F391DED5E5}" type="pres">
      <dgm:prSet presAssocID="{80B10777-3489-4362-8710-7374CBE4AF67}" presName="Name37" presStyleLbl="parChTrans1D3" presStyleIdx="3" presStyleCnt="4"/>
      <dgm:spPr/>
      <dgm:t>
        <a:bodyPr/>
        <a:lstStyle/>
        <a:p>
          <a:endParaRPr lang="zh-TW" altLang="en-US"/>
        </a:p>
      </dgm:t>
    </dgm:pt>
    <dgm:pt modelId="{A2E3FA2A-8B6D-4B6B-B345-79173D463A33}" type="pres">
      <dgm:prSet presAssocID="{59D71BDE-1852-4471-89D6-11D92D2B0CFC}" presName="hierRoot2" presStyleCnt="0">
        <dgm:presLayoutVars>
          <dgm:hierBranch val="init"/>
        </dgm:presLayoutVars>
      </dgm:prSet>
      <dgm:spPr/>
    </dgm:pt>
    <dgm:pt modelId="{321342AD-992C-4354-AC13-9A0E0A9C6163}" type="pres">
      <dgm:prSet presAssocID="{59D71BDE-1852-4471-89D6-11D92D2B0CFC}" presName="rootComposite" presStyleCnt="0"/>
      <dgm:spPr/>
    </dgm:pt>
    <dgm:pt modelId="{2241FF5D-22E3-4243-B55B-4A0856840989}" type="pres">
      <dgm:prSet presAssocID="{59D71BDE-1852-4471-89D6-11D92D2B0CFC}" presName="rootText" presStyleLbl="node3" presStyleIdx="3" presStyleCnt="4" custScaleX="234383" custScaleY="233898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E387D3BD-9484-4A90-B924-0B49F07DD86A}" type="pres">
      <dgm:prSet presAssocID="{59D71BDE-1852-4471-89D6-11D92D2B0CFC}" presName="rootConnector" presStyleLbl="node3" presStyleIdx="3" presStyleCnt="4"/>
      <dgm:spPr/>
      <dgm:t>
        <a:bodyPr/>
        <a:lstStyle/>
        <a:p>
          <a:endParaRPr lang="zh-TW" altLang="en-US"/>
        </a:p>
      </dgm:t>
    </dgm:pt>
    <dgm:pt modelId="{1ECF7641-DB1F-406D-AA57-D031F09693B2}" type="pres">
      <dgm:prSet presAssocID="{59D71BDE-1852-4471-89D6-11D92D2B0CFC}" presName="hierChild4" presStyleCnt="0"/>
      <dgm:spPr/>
    </dgm:pt>
    <dgm:pt modelId="{D77FCA97-CD00-45E0-A4DD-97948248DF41}" type="pres">
      <dgm:prSet presAssocID="{59D71BDE-1852-4471-89D6-11D92D2B0CFC}" presName="hierChild5" presStyleCnt="0"/>
      <dgm:spPr/>
    </dgm:pt>
    <dgm:pt modelId="{7C349F22-965F-4DA2-8E0D-0F0A4E1F3CC4}" type="pres">
      <dgm:prSet presAssocID="{F99014F3-A806-4BD8-9B67-7B845495DC62}" presName="hierChild5" presStyleCnt="0"/>
      <dgm:spPr/>
    </dgm:pt>
    <dgm:pt modelId="{67F9410D-36F6-4FA9-9CDB-1B96EA80C355}" type="pres">
      <dgm:prSet presAssocID="{B1848FCF-853E-4F17-8E4F-F6EE7C7189F4}" presName="hierChild3" presStyleCnt="0"/>
      <dgm:spPr/>
    </dgm:pt>
  </dgm:ptLst>
  <dgm:cxnLst>
    <dgm:cxn modelId="{BD167561-3794-4268-ADB3-1DC6F22DD7DE}" type="presOf" srcId="{496BA622-CE24-43DE-B4A2-E523B43F2885}" destId="{1F3631CF-B508-48BE-8C83-D884CF0B241A}" srcOrd="0" destOrd="0" presId="urn:microsoft.com/office/officeart/2005/8/layout/orgChart1"/>
    <dgm:cxn modelId="{DC8E06FD-B2B3-4C52-9F5A-D7B93ACBB736}" type="presOf" srcId="{F3B04CB1-71AF-4A9B-BF13-990A3E9D87D8}" destId="{F2E31C82-8C00-4AF3-A1EF-C0BB394A0650}" srcOrd="0" destOrd="0" presId="urn:microsoft.com/office/officeart/2005/8/layout/orgChart1"/>
    <dgm:cxn modelId="{C14420AE-9DBA-4F3E-BFA0-C0F2FB5499F6}" type="presOf" srcId="{A8BAB713-34BA-4888-A75A-4A0E35B4BC66}" destId="{1E3E49EC-E738-4C9E-96EA-178D40CC17FA}" srcOrd="0" destOrd="0" presId="urn:microsoft.com/office/officeart/2005/8/layout/orgChart1"/>
    <dgm:cxn modelId="{1205CAD9-6F56-4B8E-80B8-374B17C1B84A}" srcId="{A9CB29A2-301E-4F0D-9213-10BACBC1EEE9}" destId="{57CAB661-9D95-4767-A604-C4B81ECDB716}" srcOrd="2" destOrd="0" parTransId="{A43CCDEC-7A3F-4213-A051-3E06B74E287D}" sibTransId="{799714BE-9DE0-40A9-B18C-E0D9CC9A8030}"/>
    <dgm:cxn modelId="{45BC90FD-1032-4D22-B662-18F540500644}" type="presOf" srcId="{B1848FCF-853E-4F17-8E4F-F6EE7C7189F4}" destId="{4FE846A3-9A11-4DCD-B00F-59F337B2723C}" srcOrd="1" destOrd="0" presId="urn:microsoft.com/office/officeart/2005/8/layout/orgChart1"/>
    <dgm:cxn modelId="{A14F3324-FAC2-4C39-8840-64D2C0F091BD}" type="presOf" srcId="{A43CCDEC-7A3F-4213-A051-3E06B74E287D}" destId="{1F3D87D8-70ED-464C-8A1B-E90FD259573D}" srcOrd="0" destOrd="0" presId="urn:microsoft.com/office/officeart/2005/8/layout/orgChart1"/>
    <dgm:cxn modelId="{B6101352-DE65-4F75-984D-931D83EEE261}" type="presOf" srcId="{875DA50E-1F12-4599-B29E-A909F81F8FEE}" destId="{AA32A35E-5AB3-445C-BEDE-ABCCFBED244B}" srcOrd="0" destOrd="0" presId="urn:microsoft.com/office/officeart/2005/8/layout/orgChart1"/>
    <dgm:cxn modelId="{8E1A233B-0FCE-41AF-BF07-A5C8527093AA}" srcId="{A9CB29A2-301E-4F0D-9213-10BACBC1EEE9}" destId="{6D1ACDF7-74FD-4CCB-A077-67DCD8102DF5}" srcOrd="4" destOrd="0" parTransId="{510F1C31-BD7E-4319-A985-4B3779E3DAA4}" sibTransId="{367F3265-C5B1-4029-9EE2-5AD45697D723}"/>
    <dgm:cxn modelId="{5C6FFF38-FDA0-40D3-881B-84A1CD0FE957}" type="presOf" srcId="{59D71BDE-1852-4471-89D6-11D92D2B0CFC}" destId="{E387D3BD-9484-4A90-B924-0B49F07DD86A}" srcOrd="1" destOrd="0" presId="urn:microsoft.com/office/officeart/2005/8/layout/orgChart1"/>
    <dgm:cxn modelId="{F1A00A72-7C8F-4F60-B737-1D7AB4A1A0D9}" type="presOf" srcId="{723EE3B2-976E-4425-AAC5-427A443C2397}" destId="{14B973BC-E4B7-4B06-A0E9-FC6365EA5BFC}" srcOrd="0" destOrd="0" presId="urn:microsoft.com/office/officeart/2005/8/layout/orgChart1"/>
    <dgm:cxn modelId="{541362DD-353F-421D-A382-3BC784775715}" srcId="{F99014F3-A806-4BD8-9B67-7B845495DC62}" destId="{A8BAB713-34BA-4888-A75A-4A0E35B4BC66}" srcOrd="1" destOrd="0" parTransId="{496BA622-CE24-43DE-B4A2-E523B43F2885}" sibTransId="{E027FCB0-D1BB-4E3B-9A38-ABE3D1465F24}"/>
    <dgm:cxn modelId="{71E4F7CA-1B8A-4DFD-A340-833185B2272F}" type="presOf" srcId="{F0E851BE-20EB-40C0-813C-8FFBADF3C8BD}" destId="{F09C26BF-721C-4B22-A60A-6EC75E0771C9}" srcOrd="1" destOrd="0" presId="urn:microsoft.com/office/officeart/2005/8/layout/orgChart1"/>
    <dgm:cxn modelId="{59510DF0-D014-456E-88D7-64A518FF879D}" type="presOf" srcId="{A9CB29A2-301E-4F0D-9213-10BACBC1EEE9}" destId="{5E8DAB20-2F83-45EF-9EB3-F02A969A0B54}" srcOrd="0" destOrd="0" presId="urn:microsoft.com/office/officeart/2005/8/layout/orgChart1"/>
    <dgm:cxn modelId="{DE4D9FA6-A2D6-4FB0-AF9A-FAE0B0485018}" type="presOf" srcId="{A9CB29A2-301E-4F0D-9213-10BACBC1EEE9}" destId="{E467C849-A75B-4EE6-AFF1-849013172370}" srcOrd="1" destOrd="0" presId="urn:microsoft.com/office/officeart/2005/8/layout/orgChart1"/>
    <dgm:cxn modelId="{81F88ADC-84DC-4289-B3C9-C145E8C9505A}" srcId="{67F71033-3561-4025-937F-B8F98BC3466B}" destId="{A9CB29A2-301E-4F0D-9213-10BACBC1EEE9}" srcOrd="0" destOrd="0" parTransId="{A5932A54-A929-486A-85A4-89D5F09F53DE}" sibTransId="{7EA541BB-037F-4196-896E-2A34E3D8D255}"/>
    <dgm:cxn modelId="{CADB184F-2464-4AB4-B487-C26C9443AA26}" srcId="{B1848FCF-853E-4F17-8E4F-F6EE7C7189F4}" destId="{67F71033-3561-4025-937F-B8F98BC3466B}" srcOrd="0" destOrd="0" parTransId="{3E439925-E5B3-4CD2-8EFF-7031A9214C78}" sibTransId="{98BBDAD7-78A2-441A-A8FA-22A4E33B4F32}"/>
    <dgm:cxn modelId="{545B8D21-D5EB-4E92-9FA0-22B953C17E5B}" type="presOf" srcId="{403BD974-F42F-4A42-A4C9-95BF6875B14B}" destId="{EB47A6C4-C9DB-498A-9034-C63A819B7091}" srcOrd="0" destOrd="0" presId="urn:microsoft.com/office/officeart/2005/8/layout/orgChart1"/>
    <dgm:cxn modelId="{577571C4-DBAD-46C2-8712-30F41B1FFF2D}" type="presOf" srcId="{CE3734B7-51DC-4B78-8219-24912D41A115}" destId="{03D1598C-E4C3-4A56-9313-4B6032D02D68}" srcOrd="1" destOrd="0" presId="urn:microsoft.com/office/officeart/2005/8/layout/orgChart1"/>
    <dgm:cxn modelId="{F1EA9ADA-7957-4B35-AF92-4A2F1B61F1EC}" type="presOf" srcId="{9ADDC43F-5B3A-4951-A080-E712F667796A}" destId="{7BB291BE-FBC9-436F-9143-47E51732C18B}" srcOrd="0" destOrd="0" presId="urn:microsoft.com/office/officeart/2005/8/layout/orgChart1"/>
    <dgm:cxn modelId="{DE5402C9-49B1-43D9-9832-B36F8AECD380}" type="presOf" srcId="{59D71BDE-1852-4471-89D6-11D92D2B0CFC}" destId="{2241FF5D-22E3-4243-B55B-4A0856840989}" srcOrd="0" destOrd="0" presId="urn:microsoft.com/office/officeart/2005/8/layout/orgChart1"/>
    <dgm:cxn modelId="{F6F03946-D0F9-4FC7-B4F6-C44AB3B50941}" type="presOf" srcId="{F0E851BE-20EB-40C0-813C-8FFBADF3C8BD}" destId="{4FF40B3A-0EFF-422C-881F-4CB2F5D94F1E}" srcOrd="0" destOrd="0" presId="urn:microsoft.com/office/officeart/2005/8/layout/orgChart1"/>
    <dgm:cxn modelId="{20F0A339-FC96-4BE9-A0AD-11A0DA42E73C}" type="presOf" srcId="{FDDF79A6-CFBE-4D93-A4BE-53B370AE23B2}" destId="{2F555CB7-5D9E-4408-8A38-B67AB09A9E68}" srcOrd="0" destOrd="0" presId="urn:microsoft.com/office/officeart/2005/8/layout/orgChart1"/>
    <dgm:cxn modelId="{945A4BF8-51A1-4B12-8588-AFF0730B7182}" srcId="{A9CB29A2-301E-4F0D-9213-10BACBC1EEE9}" destId="{F0E851BE-20EB-40C0-813C-8FFBADF3C8BD}" srcOrd="6" destOrd="0" parTransId="{72A986B5-6D20-4CFE-B6CE-B4A195EDE59B}" sibTransId="{7EFAF798-6F6D-47BD-94A0-B342048B4FED}"/>
    <dgm:cxn modelId="{8AEEDAA8-C6AC-4774-BC69-732C8B3D9360}" srcId="{A9CB29A2-301E-4F0D-9213-10BACBC1EEE9}" destId="{DD30187F-EBA8-45AD-9E0C-293B567CAD85}" srcOrd="0" destOrd="0" parTransId="{1368F69C-1840-48E6-8340-8DC10E99D136}" sibTransId="{2B0AA8E8-5BBB-46F7-82F9-CD642D6D3EEC}"/>
    <dgm:cxn modelId="{D1BF14AA-C691-48CF-951B-FF91D3C7B9BB}" type="presOf" srcId="{72A986B5-6D20-4CFE-B6CE-B4A195EDE59B}" destId="{F672458F-B8B5-400E-9493-4EE12F8B700D}" srcOrd="0" destOrd="0" presId="urn:microsoft.com/office/officeart/2005/8/layout/orgChart1"/>
    <dgm:cxn modelId="{DBE85559-77DF-49EE-AF0A-00EBC045E119}" type="presOf" srcId="{510F1C31-BD7E-4319-A985-4B3779E3DAA4}" destId="{A55DEF04-D719-4AFB-82C2-AA06AA64167B}" srcOrd="0" destOrd="0" presId="urn:microsoft.com/office/officeart/2005/8/layout/orgChart1"/>
    <dgm:cxn modelId="{66129D94-E4C2-48DB-AE75-089C685E317A}" type="presOf" srcId="{ABFE1EB6-192B-4BB5-BAD4-8447C9062EE6}" destId="{5B7CE3CE-4BE1-4573-B641-8726CDF03881}" srcOrd="0" destOrd="0" presId="urn:microsoft.com/office/officeart/2005/8/layout/orgChart1"/>
    <dgm:cxn modelId="{2D6E9ED1-DCD3-48AE-A118-0C39F89515AB}" srcId="{AF25B3D9-0CFA-4C35-BEB0-9384D7BDA44A}" destId="{B1848FCF-853E-4F17-8E4F-F6EE7C7189F4}" srcOrd="0" destOrd="0" parTransId="{41C9722D-4D36-4477-87F1-89D0C1D18562}" sibTransId="{5E707F1E-BF86-462B-BA94-D524CF9D1F0D}"/>
    <dgm:cxn modelId="{F41F26FF-24BC-46B9-A6BC-9D2A1AF2C1A4}" type="presOf" srcId="{F99014F3-A806-4BD8-9B67-7B845495DC62}" destId="{66522141-2C63-4905-94C1-D7568F783173}" srcOrd="0" destOrd="0" presId="urn:microsoft.com/office/officeart/2005/8/layout/orgChart1"/>
    <dgm:cxn modelId="{73439B9F-C0B4-4B7A-8928-119A3A67C0E9}" type="presOf" srcId="{67F71033-3561-4025-937F-B8F98BC3466B}" destId="{0764E85E-D2F5-4F6F-86A9-D1F576EF7F95}" srcOrd="1" destOrd="0" presId="urn:microsoft.com/office/officeart/2005/8/layout/orgChart1"/>
    <dgm:cxn modelId="{A758ACA1-900D-4F5B-BF41-3DF698DD5EED}" srcId="{A9CB29A2-301E-4F0D-9213-10BACBC1EEE9}" destId="{59204F67-C31A-471D-9D62-90B07DF513FE}" srcOrd="7" destOrd="0" parTransId="{FDDF79A6-CFBE-4D93-A4BE-53B370AE23B2}" sibTransId="{044E1C39-907C-4D3B-B235-BDCA34476DFB}"/>
    <dgm:cxn modelId="{16F6378B-407E-4785-94B6-8161E196EE56}" type="presOf" srcId="{F44CBA8B-9980-41D4-9C05-69590C609937}" destId="{9E12A825-07B7-45B9-AE50-89A2C4201EC0}" srcOrd="1" destOrd="0" presId="urn:microsoft.com/office/officeart/2005/8/layout/orgChart1"/>
    <dgm:cxn modelId="{19A7F31F-BCDE-44F8-BC8F-B5CDDF295163}" type="presOf" srcId="{001A6A29-3215-4E2F-AAEF-92A3D27A8296}" destId="{B7B36400-CA4C-414E-AEAA-93A9AB8BE3E6}" srcOrd="1" destOrd="0" presId="urn:microsoft.com/office/officeart/2005/8/layout/orgChart1"/>
    <dgm:cxn modelId="{652E7B2E-BAF5-471E-BA7C-AE7585B71464}" type="presOf" srcId="{A8BAB713-34BA-4888-A75A-4A0E35B4BC66}" destId="{E67DFC4C-CCEB-4767-A0B2-BD81D462BBFD}" srcOrd="1" destOrd="0" presId="urn:microsoft.com/office/officeart/2005/8/layout/orgChart1"/>
    <dgm:cxn modelId="{A39255EC-78F1-44DF-B8D2-5ECB3AC31374}" srcId="{B1848FCF-853E-4F17-8E4F-F6EE7C7189F4}" destId="{F99014F3-A806-4BD8-9B67-7B845495DC62}" srcOrd="1" destOrd="0" parTransId="{19DEDD4F-43E0-4028-80E8-3DDEF85FB010}" sibTransId="{6128C66B-EA6C-478D-95C5-0ED0BD6D6463}"/>
    <dgm:cxn modelId="{18021417-778B-4532-824B-6EB6D83AD480}" srcId="{A9CB29A2-301E-4F0D-9213-10BACBC1EEE9}" destId="{9099BA86-012B-46BA-9362-5A7C99C68550}" srcOrd="9" destOrd="0" parTransId="{ABFE1EB6-192B-4BB5-BAD4-8447C9062EE6}" sibTransId="{9C53AB65-8D68-4F4F-BA02-FFC0A411908C}"/>
    <dgm:cxn modelId="{C2A92DD6-E28F-45E7-A358-D91A01A3D287}" type="presOf" srcId="{59204F67-C31A-471D-9D62-90B07DF513FE}" destId="{7C95743C-C831-4F2E-8378-45B1AB23F312}" srcOrd="1" destOrd="0" presId="urn:microsoft.com/office/officeart/2005/8/layout/orgChart1"/>
    <dgm:cxn modelId="{C408F706-356C-4419-9EB7-F7E3BD5070B2}" type="presOf" srcId="{F44CBA8B-9980-41D4-9C05-69590C609937}" destId="{4F88544D-AEBF-48AD-AEDA-488681551CE1}" srcOrd="0" destOrd="0" presId="urn:microsoft.com/office/officeart/2005/8/layout/orgChart1"/>
    <dgm:cxn modelId="{A85F5FD1-238B-48B9-9E87-DF88D08CC802}" type="presOf" srcId="{80B10777-3489-4362-8710-7374CBE4AF67}" destId="{49C44B73-5159-4418-996C-35F391DED5E5}" srcOrd="0" destOrd="0" presId="urn:microsoft.com/office/officeart/2005/8/layout/orgChart1"/>
    <dgm:cxn modelId="{F744772C-4539-4E1B-8125-688CED4DC107}" type="presOf" srcId="{C3161377-F340-4406-9FD8-7789797B1FFD}" destId="{9BC9616C-D4B8-4754-A0A9-C9BB56D108BC}" srcOrd="1" destOrd="0" presId="urn:microsoft.com/office/officeart/2005/8/layout/orgChart1"/>
    <dgm:cxn modelId="{089F3CDB-AF64-4BC9-AE46-C6E56D09FF42}" srcId="{A9CB29A2-301E-4F0D-9213-10BACBC1EEE9}" destId="{875DA50E-1F12-4599-B29E-A909F81F8FEE}" srcOrd="8" destOrd="0" parTransId="{17E43331-5D85-4983-85D1-56D593818A68}" sibTransId="{4B3AFDF0-F466-4C6D-8388-8C7EACFA7049}"/>
    <dgm:cxn modelId="{01DB9F5C-95BE-4D97-B972-867054EAB43A}" type="presOf" srcId="{C3161377-F340-4406-9FD8-7789797B1FFD}" destId="{DF3E746A-9D0D-499E-876C-36601B1217EF}" srcOrd="0" destOrd="0" presId="urn:microsoft.com/office/officeart/2005/8/layout/orgChart1"/>
    <dgm:cxn modelId="{B584A791-1C8D-4390-A99E-0410203E1147}" type="presOf" srcId="{AF25B3D9-0CFA-4C35-BEB0-9384D7BDA44A}" destId="{4B6C57DD-9149-4934-8175-87CBF4719D0B}" srcOrd="0" destOrd="0" presId="urn:microsoft.com/office/officeart/2005/8/layout/orgChart1"/>
    <dgm:cxn modelId="{1CE5775E-61E3-43F0-ABA2-2420397D0B0E}" type="presOf" srcId="{19DEDD4F-43E0-4028-80E8-3DDEF85FB010}" destId="{80F68C91-73B8-4038-9B9F-07A8057EF9D5}" srcOrd="0" destOrd="0" presId="urn:microsoft.com/office/officeart/2005/8/layout/orgChart1"/>
    <dgm:cxn modelId="{9B13433C-5956-42F0-8028-CA589AF72C07}" srcId="{F99014F3-A806-4BD8-9B67-7B845495DC62}" destId="{59D71BDE-1852-4471-89D6-11D92D2B0CFC}" srcOrd="2" destOrd="0" parTransId="{80B10777-3489-4362-8710-7374CBE4AF67}" sibTransId="{64202D65-169E-4F92-A9BB-D70D7C0E45F8}"/>
    <dgm:cxn modelId="{3C1B040A-0D86-4AFD-9C8B-DF2E8ED88648}" type="presOf" srcId="{001A6A29-3215-4E2F-AAEF-92A3D27A8296}" destId="{1481BB0A-9EA0-4AA3-8890-172C658A51B2}" srcOrd="0" destOrd="0" presId="urn:microsoft.com/office/officeart/2005/8/layout/orgChart1"/>
    <dgm:cxn modelId="{BD25362A-E8D0-4662-86CD-67B0CB4198DC}" type="presOf" srcId="{9099BA86-012B-46BA-9362-5A7C99C68550}" destId="{26D580B5-0B45-4EC8-B7FD-ED721FAEB01F}" srcOrd="0" destOrd="0" presId="urn:microsoft.com/office/officeart/2005/8/layout/orgChart1"/>
    <dgm:cxn modelId="{AAC4A372-F899-4478-9A81-00E24187FC67}" type="presOf" srcId="{875DA50E-1F12-4599-B29E-A909F81F8FEE}" destId="{8822D746-F5C6-4DE2-BFAD-ECBE28C640E0}" srcOrd="1" destOrd="0" presId="urn:microsoft.com/office/officeart/2005/8/layout/orgChart1"/>
    <dgm:cxn modelId="{AEB9B5DA-0B04-4B84-90FF-DB7AA5DB7E36}" type="presOf" srcId="{1368F69C-1840-48E6-8340-8DC10E99D136}" destId="{11F64AD9-8719-400F-9B31-BC006031EEDB}" srcOrd="0" destOrd="0" presId="urn:microsoft.com/office/officeart/2005/8/layout/orgChart1"/>
    <dgm:cxn modelId="{D6D84274-0DA9-454F-992A-86E86E17E344}" type="presOf" srcId="{6D1ACDF7-74FD-4CCB-A077-67DCD8102DF5}" destId="{EC820E98-8279-4CB1-BADE-54C02B1DA505}" srcOrd="0" destOrd="0" presId="urn:microsoft.com/office/officeart/2005/8/layout/orgChart1"/>
    <dgm:cxn modelId="{E63A46EE-8DC6-4A7D-BC86-B6A0CCBFD1A9}" type="presOf" srcId="{A5932A54-A929-486A-85A4-89D5F09F53DE}" destId="{D4F04FD7-2762-43D8-9CC1-759B895A0E00}" srcOrd="0" destOrd="0" presId="urn:microsoft.com/office/officeart/2005/8/layout/orgChart1"/>
    <dgm:cxn modelId="{1EE0646D-FFD1-4DEE-A73D-2CF649482744}" srcId="{A9CB29A2-301E-4F0D-9213-10BACBC1EEE9}" destId="{CE3734B7-51DC-4B78-8219-24912D41A115}" srcOrd="3" destOrd="0" parTransId="{9ADDC43F-5B3A-4951-A080-E712F667796A}" sibTransId="{EF48EE6F-83BF-4E14-9A45-41A7126C4F8F}"/>
    <dgm:cxn modelId="{FAE100C0-9476-46E0-A1FF-54C6C7D721A8}" type="presOf" srcId="{59204F67-C31A-471D-9D62-90B07DF513FE}" destId="{9E2F5013-3CDE-4A35-B66D-DCB8FC349294}" srcOrd="0" destOrd="0" presId="urn:microsoft.com/office/officeart/2005/8/layout/orgChart1"/>
    <dgm:cxn modelId="{CC39FCDF-4230-4D1C-9C31-F3C11ABDE562}" srcId="{F99014F3-A806-4BD8-9B67-7B845495DC62}" destId="{001A6A29-3215-4E2F-AAEF-92A3D27A8296}" srcOrd="0" destOrd="0" parTransId="{723EE3B2-976E-4425-AAC5-427A443C2397}" sibTransId="{4B9F4DE4-8353-4732-8821-6C4CB394173C}"/>
    <dgm:cxn modelId="{97A4BF83-16EF-44E3-A3CD-B6D3F5FC94F0}" type="presOf" srcId="{17E43331-5D85-4983-85D1-56D593818A68}" destId="{17604EAF-1048-4B6C-8BA3-A9F271C61E10}" srcOrd="0" destOrd="0" presId="urn:microsoft.com/office/officeart/2005/8/layout/orgChart1"/>
    <dgm:cxn modelId="{1FCA3765-F83E-4DA4-81F5-0B2AA9403D84}" type="presOf" srcId="{B1848FCF-853E-4F17-8E4F-F6EE7C7189F4}" destId="{22FE79D9-DB6C-4721-BE0C-C85654DB6A08}" srcOrd="0" destOrd="0" presId="urn:microsoft.com/office/officeart/2005/8/layout/orgChart1"/>
    <dgm:cxn modelId="{8620D73B-361F-4184-B33A-2E949B770A2E}" type="presOf" srcId="{3E439925-E5B3-4CD2-8EFF-7031A9214C78}" destId="{D817B69A-29EE-4B8B-BEF5-B76CA96550B4}" srcOrd="0" destOrd="0" presId="urn:microsoft.com/office/officeart/2005/8/layout/orgChart1"/>
    <dgm:cxn modelId="{A412FE41-BAEB-499D-917E-A437DE3EE772}" type="presOf" srcId="{DD30187F-EBA8-45AD-9E0C-293B567CAD85}" destId="{D8779C74-F1CB-40F6-B4FB-A38B632EE781}" srcOrd="0" destOrd="0" presId="urn:microsoft.com/office/officeart/2005/8/layout/orgChart1"/>
    <dgm:cxn modelId="{816F7A03-C800-4C77-B036-88B07D96F0B8}" type="presOf" srcId="{57CAB661-9D95-4767-A604-C4B81ECDB716}" destId="{D73D9A3A-9C9E-4BF8-8C2D-45433E0D54EE}" srcOrd="1" destOrd="0" presId="urn:microsoft.com/office/officeart/2005/8/layout/orgChart1"/>
    <dgm:cxn modelId="{3450ED23-EA59-49D6-99E0-568512572F60}" type="presOf" srcId="{67F71033-3561-4025-937F-B8F98BC3466B}" destId="{4C7DFF84-210D-4ECC-BEC0-65E3E3B809B9}" srcOrd="0" destOrd="0" presId="urn:microsoft.com/office/officeart/2005/8/layout/orgChart1"/>
    <dgm:cxn modelId="{1537B001-7065-479F-AB52-9B8FA9DF7A2B}" type="presOf" srcId="{57CAB661-9D95-4767-A604-C4B81ECDB716}" destId="{457A1DB9-C57B-44ED-914E-AD2A7C25D3B2}" srcOrd="0" destOrd="0" presId="urn:microsoft.com/office/officeart/2005/8/layout/orgChart1"/>
    <dgm:cxn modelId="{8210500E-9143-4C34-A1EF-2F3DA6A5C9B3}" type="presOf" srcId="{CE3734B7-51DC-4B78-8219-24912D41A115}" destId="{ED3F6D15-C60F-4BF3-B6DA-0F505F916BEE}" srcOrd="0" destOrd="0" presId="urn:microsoft.com/office/officeart/2005/8/layout/orgChart1"/>
    <dgm:cxn modelId="{3190196D-5E96-4A44-B51B-0A8CD42D6161}" type="presOf" srcId="{DD30187F-EBA8-45AD-9E0C-293B567CAD85}" destId="{AC7275B6-282A-46FB-AA5A-A9B73F8C76CA}" srcOrd="1" destOrd="0" presId="urn:microsoft.com/office/officeart/2005/8/layout/orgChart1"/>
    <dgm:cxn modelId="{3CC7422B-2AD6-446A-A188-E8B197C30BD7}" srcId="{A9CB29A2-301E-4F0D-9213-10BACBC1EEE9}" destId="{F44CBA8B-9980-41D4-9C05-69590C609937}" srcOrd="1" destOrd="0" parTransId="{403BD974-F42F-4A42-A4C9-95BF6875B14B}" sibTransId="{46F59C97-17F1-400C-8383-CB1D2E231C48}"/>
    <dgm:cxn modelId="{DFB7355B-085E-4747-8E9D-6695DA84D8CF}" srcId="{A9CB29A2-301E-4F0D-9213-10BACBC1EEE9}" destId="{C3161377-F340-4406-9FD8-7789797B1FFD}" srcOrd="5" destOrd="0" parTransId="{F3B04CB1-71AF-4A9B-BF13-990A3E9D87D8}" sibTransId="{67571761-68AC-425E-919A-419A631B6996}"/>
    <dgm:cxn modelId="{63938DFC-9CA1-4B3B-83BF-A6E1ED27A5BE}" type="presOf" srcId="{6D1ACDF7-74FD-4CCB-A077-67DCD8102DF5}" destId="{8ED1FB8F-F36B-4148-97FE-521E83D139FC}" srcOrd="1" destOrd="0" presId="urn:microsoft.com/office/officeart/2005/8/layout/orgChart1"/>
    <dgm:cxn modelId="{407F4234-218C-4459-9F59-10E72CDF7C6A}" type="presOf" srcId="{F99014F3-A806-4BD8-9B67-7B845495DC62}" destId="{F6CAD707-5B8D-439C-92F7-6588F6558013}" srcOrd="1" destOrd="0" presId="urn:microsoft.com/office/officeart/2005/8/layout/orgChart1"/>
    <dgm:cxn modelId="{8DD78938-E1DC-4A59-897E-09B1AFE92340}" type="presOf" srcId="{9099BA86-012B-46BA-9362-5A7C99C68550}" destId="{88596E72-67C1-4D12-8520-BFD7C621B62C}" srcOrd="1" destOrd="0" presId="urn:microsoft.com/office/officeart/2005/8/layout/orgChart1"/>
    <dgm:cxn modelId="{95FEAC00-A8F1-48EF-B288-33790B373D8F}" type="presParOf" srcId="{4B6C57DD-9149-4934-8175-87CBF4719D0B}" destId="{36B7A947-B3C1-47B0-B4DB-F2D0AB0D6AAE}" srcOrd="0" destOrd="0" presId="urn:microsoft.com/office/officeart/2005/8/layout/orgChart1"/>
    <dgm:cxn modelId="{6D8E237B-E3BD-4981-86B0-51286AB1EE77}" type="presParOf" srcId="{36B7A947-B3C1-47B0-B4DB-F2D0AB0D6AAE}" destId="{ECCB80A4-CECF-45F6-9367-FE3122E22077}" srcOrd="0" destOrd="0" presId="urn:microsoft.com/office/officeart/2005/8/layout/orgChart1"/>
    <dgm:cxn modelId="{F73D688C-5526-454B-A3A8-52DD59258A3D}" type="presParOf" srcId="{ECCB80A4-CECF-45F6-9367-FE3122E22077}" destId="{22FE79D9-DB6C-4721-BE0C-C85654DB6A08}" srcOrd="0" destOrd="0" presId="urn:microsoft.com/office/officeart/2005/8/layout/orgChart1"/>
    <dgm:cxn modelId="{AC3EE575-4DAA-465D-8E09-7BC626E5AF4F}" type="presParOf" srcId="{ECCB80A4-CECF-45F6-9367-FE3122E22077}" destId="{4FE846A3-9A11-4DCD-B00F-59F337B2723C}" srcOrd="1" destOrd="0" presId="urn:microsoft.com/office/officeart/2005/8/layout/orgChart1"/>
    <dgm:cxn modelId="{8E70F7AD-3C3A-492D-A68F-64888A524E1C}" type="presParOf" srcId="{36B7A947-B3C1-47B0-B4DB-F2D0AB0D6AAE}" destId="{5988B0DF-BBA9-4E97-AE71-1834676D3E50}" srcOrd="1" destOrd="0" presId="urn:microsoft.com/office/officeart/2005/8/layout/orgChart1"/>
    <dgm:cxn modelId="{CA98C814-1E4E-4C43-9031-AE318A0DEEC0}" type="presParOf" srcId="{5988B0DF-BBA9-4E97-AE71-1834676D3E50}" destId="{D817B69A-29EE-4B8B-BEF5-B76CA96550B4}" srcOrd="0" destOrd="0" presId="urn:microsoft.com/office/officeart/2005/8/layout/orgChart1"/>
    <dgm:cxn modelId="{F876C4D5-6DA2-4D83-B97E-FBC59B8AB20F}" type="presParOf" srcId="{5988B0DF-BBA9-4E97-AE71-1834676D3E50}" destId="{325F1D4A-4C68-458C-8181-BC574C2E750C}" srcOrd="1" destOrd="0" presId="urn:microsoft.com/office/officeart/2005/8/layout/orgChart1"/>
    <dgm:cxn modelId="{548D50B0-3582-4B61-8C95-9B8029AAB9FE}" type="presParOf" srcId="{325F1D4A-4C68-458C-8181-BC574C2E750C}" destId="{7F38816D-9E73-4B63-9DB3-DBC340C3CCF0}" srcOrd="0" destOrd="0" presId="urn:microsoft.com/office/officeart/2005/8/layout/orgChart1"/>
    <dgm:cxn modelId="{84A61AE0-00ED-440E-8BB3-6D42F0554B73}" type="presParOf" srcId="{7F38816D-9E73-4B63-9DB3-DBC340C3CCF0}" destId="{4C7DFF84-210D-4ECC-BEC0-65E3E3B809B9}" srcOrd="0" destOrd="0" presId="urn:microsoft.com/office/officeart/2005/8/layout/orgChart1"/>
    <dgm:cxn modelId="{BAA135C0-E78D-4A68-82CB-3F902FCD1C0F}" type="presParOf" srcId="{7F38816D-9E73-4B63-9DB3-DBC340C3CCF0}" destId="{0764E85E-D2F5-4F6F-86A9-D1F576EF7F95}" srcOrd="1" destOrd="0" presId="urn:microsoft.com/office/officeart/2005/8/layout/orgChart1"/>
    <dgm:cxn modelId="{2C2F4BA7-85B7-47DA-8E89-5039C3FB4B8B}" type="presParOf" srcId="{325F1D4A-4C68-458C-8181-BC574C2E750C}" destId="{D73F324B-079E-460E-B374-A5D987F120FC}" srcOrd="1" destOrd="0" presId="urn:microsoft.com/office/officeart/2005/8/layout/orgChart1"/>
    <dgm:cxn modelId="{FF13E175-1076-440B-8C0C-5330E4D2D16C}" type="presParOf" srcId="{D73F324B-079E-460E-B374-A5D987F120FC}" destId="{D4F04FD7-2762-43D8-9CC1-759B895A0E00}" srcOrd="0" destOrd="0" presId="urn:microsoft.com/office/officeart/2005/8/layout/orgChart1"/>
    <dgm:cxn modelId="{2EC0457F-0FCE-4A1F-BFB2-03B35273DF5D}" type="presParOf" srcId="{D73F324B-079E-460E-B374-A5D987F120FC}" destId="{723AF3CD-D6B7-4856-B5C2-6B0A11FD7C3B}" srcOrd="1" destOrd="0" presId="urn:microsoft.com/office/officeart/2005/8/layout/orgChart1"/>
    <dgm:cxn modelId="{5B5D509C-A1ED-41B3-B058-D6A1AC247FE1}" type="presParOf" srcId="{723AF3CD-D6B7-4856-B5C2-6B0A11FD7C3B}" destId="{DFB53A89-34BC-45C6-BF25-7537DFBC93D6}" srcOrd="0" destOrd="0" presId="urn:microsoft.com/office/officeart/2005/8/layout/orgChart1"/>
    <dgm:cxn modelId="{6A887300-D85D-4204-8992-516E606985FB}" type="presParOf" srcId="{DFB53A89-34BC-45C6-BF25-7537DFBC93D6}" destId="{5E8DAB20-2F83-45EF-9EB3-F02A969A0B54}" srcOrd="0" destOrd="0" presId="urn:microsoft.com/office/officeart/2005/8/layout/orgChart1"/>
    <dgm:cxn modelId="{1C425CE9-217E-44F9-9DDD-2CABB2EFDD09}" type="presParOf" srcId="{DFB53A89-34BC-45C6-BF25-7537DFBC93D6}" destId="{E467C849-A75B-4EE6-AFF1-849013172370}" srcOrd="1" destOrd="0" presId="urn:microsoft.com/office/officeart/2005/8/layout/orgChart1"/>
    <dgm:cxn modelId="{7E46A42C-F24D-474D-90D4-09896926E7A4}" type="presParOf" srcId="{723AF3CD-D6B7-4856-B5C2-6B0A11FD7C3B}" destId="{ACA7ACFA-B379-4212-B5AE-2817DF6AB057}" srcOrd="1" destOrd="0" presId="urn:microsoft.com/office/officeart/2005/8/layout/orgChart1"/>
    <dgm:cxn modelId="{7826D55A-532B-4011-9EC7-CC92C9FBE3C2}" type="presParOf" srcId="{ACA7ACFA-B379-4212-B5AE-2817DF6AB057}" destId="{11F64AD9-8719-400F-9B31-BC006031EEDB}" srcOrd="0" destOrd="0" presId="urn:microsoft.com/office/officeart/2005/8/layout/orgChart1"/>
    <dgm:cxn modelId="{F5E2F02F-03D9-499A-A325-B7569767CF03}" type="presParOf" srcId="{ACA7ACFA-B379-4212-B5AE-2817DF6AB057}" destId="{7EB717FA-C998-4DBA-9DA3-9981CF59E629}" srcOrd="1" destOrd="0" presId="urn:microsoft.com/office/officeart/2005/8/layout/orgChart1"/>
    <dgm:cxn modelId="{F54BD5D2-8841-4845-A2A5-EC96A3E51381}" type="presParOf" srcId="{7EB717FA-C998-4DBA-9DA3-9981CF59E629}" destId="{8C772885-E1FC-4398-86E2-0FF853462811}" srcOrd="0" destOrd="0" presId="urn:microsoft.com/office/officeart/2005/8/layout/orgChart1"/>
    <dgm:cxn modelId="{2C5CFCB2-E37C-48C8-939B-922B76802AC9}" type="presParOf" srcId="{8C772885-E1FC-4398-86E2-0FF853462811}" destId="{D8779C74-F1CB-40F6-B4FB-A38B632EE781}" srcOrd="0" destOrd="0" presId="urn:microsoft.com/office/officeart/2005/8/layout/orgChart1"/>
    <dgm:cxn modelId="{00A15910-BE6B-4375-93C8-CE07857E5BDC}" type="presParOf" srcId="{8C772885-E1FC-4398-86E2-0FF853462811}" destId="{AC7275B6-282A-46FB-AA5A-A9B73F8C76CA}" srcOrd="1" destOrd="0" presId="urn:microsoft.com/office/officeart/2005/8/layout/orgChart1"/>
    <dgm:cxn modelId="{DC74552B-D166-4743-8F4A-9EFE84C43CF1}" type="presParOf" srcId="{7EB717FA-C998-4DBA-9DA3-9981CF59E629}" destId="{7AC32A0A-9278-4F76-8D6B-1DC05A6380F4}" srcOrd="1" destOrd="0" presId="urn:microsoft.com/office/officeart/2005/8/layout/orgChart1"/>
    <dgm:cxn modelId="{262FD2F9-A1B9-4B57-BB29-5EEA6223C658}" type="presParOf" srcId="{7EB717FA-C998-4DBA-9DA3-9981CF59E629}" destId="{B72E2490-DAF5-47F9-BA78-4947976C875B}" srcOrd="2" destOrd="0" presId="urn:microsoft.com/office/officeart/2005/8/layout/orgChart1"/>
    <dgm:cxn modelId="{DB00F969-F48C-4054-817F-FF054230C0CA}" type="presParOf" srcId="{ACA7ACFA-B379-4212-B5AE-2817DF6AB057}" destId="{EB47A6C4-C9DB-498A-9034-C63A819B7091}" srcOrd="2" destOrd="0" presId="urn:microsoft.com/office/officeart/2005/8/layout/orgChart1"/>
    <dgm:cxn modelId="{1315E30E-D3DC-4B36-BE87-EC8F8C163BD5}" type="presParOf" srcId="{ACA7ACFA-B379-4212-B5AE-2817DF6AB057}" destId="{71FB0E0F-96CB-4CA9-B94A-4A9C82DAD2BD}" srcOrd="3" destOrd="0" presId="urn:microsoft.com/office/officeart/2005/8/layout/orgChart1"/>
    <dgm:cxn modelId="{C0D8253C-9DD1-4C93-9FA1-C94999622FEB}" type="presParOf" srcId="{71FB0E0F-96CB-4CA9-B94A-4A9C82DAD2BD}" destId="{8E8EAA0F-B5B3-4D44-88EE-79CD09E029A7}" srcOrd="0" destOrd="0" presId="urn:microsoft.com/office/officeart/2005/8/layout/orgChart1"/>
    <dgm:cxn modelId="{7D4B688B-834B-414B-BAC1-D1D285A1A825}" type="presParOf" srcId="{8E8EAA0F-B5B3-4D44-88EE-79CD09E029A7}" destId="{4F88544D-AEBF-48AD-AEDA-488681551CE1}" srcOrd="0" destOrd="0" presId="urn:microsoft.com/office/officeart/2005/8/layout/orgChart1"/>
    <dgm:cxn modelId="{670E1BD6-2C2B-4E48-A848-5EE15EC45970}" type="presParOf" srcId="{8E8EAA0F-B5B3-4D44-88EE-79CD09E029A7}" destId="{9E12A825-07B7-45B9-AE50-89A2C4201EC0}" srcOrd="1" destOrd="0" presId="urn:microsoft.com/office/officeart/2005/8/layout/orgChart1"/>
    <dgm:cxn modelId="{07B03151-A668-43F5-BB7C-C93E17928A7E}" type="presParOf" srcId="{71FB0E0F-96CB-4CA9-B94A-4A9C82DAD2BD}" destId="{4380C0B8-7ABC-4210-9A1B-2A5F1720B4F8}" srcOrd="1" destOrd="0" presId="urn:microsoft.com/office/officeart/2005/8/layout/orgChart1"/>
    <dgm:cxn modelId="{BC0AB4D8-A4A1-4A11-A351-92FF8628E581}" type="presParOf" srcId="{71FB0E0F-96CB-4CA9-B94A-4A9C82DAD2BD}" destId="{0008B51A-7B37-48F6-972A-D9A9F3DAB463}" srcOrd="2" destOrd="0" presId="urn:microsoft.com/office/officeart/2005/8/layout/orgChart1"/>
    <dgm:cxn modelId="{0B626DD0-8C16-460F-91A2-0CDE34ADDF88}" type="presParOf" srcId="{ACA7ACFA-B379-4212-B5AE-2817DF6AB057}" destId="{1F3D87D8-70ED-464C-8A1B-E90FD259573D}" srcOrd="4" destOrd="0" presId="urn:microsoft.com/office/officeart/2005/8/layout/orgChart1"/>
    <dgm:cxn modelId="{515986F9-4625-4807-A83E-D3821DC514BB}" type="presParOf" srcId="{ACA7ACFA-B379-4212-B5AE-2817DF6AB057}" destId="{C0F70F4C-1ACE-4A98-8129-35FFD81F0C77}" srcOrd="5" destOrd="0" presId="urn:microsoft.com/office/officeart/2005/8/layout/orgChart1"/>
    <dgm:cxn modelId="{8C7618FA-EABB-4062-BC10-F163489B4F18}" type="presParOf" srcId="{C0F70F4C-1ACE-4A98-8129-35FFD81F0C77}" destId="{12FF2FF6-6688-447C-8B02-5B4146FCD5A7}" srcOrd="0" destOrd="0" presId="urn:microsoft.com/office/officeart/2005/8/layout/orgChart1"/>
    <dgm:cxn modelId="{92F36A8B-3E57-4A32-8072-CB71ADF02BD0}" type="presParOf" srcId="{12FF2FF6-6688-447C-8B02-5B4146FCD5A7}" destId="{457A1DB9-C57B-44ED-914E-AD2A7C25D3B2}" srcOrd="0" destOrd="0" presId="urn:microsoft.com/office/officeart/2005/8/layout/orgChart1"/>
    <dgm:cxn modelId="{77E2C809-5C6A-45F4-A5A3-A0A0BA155643}" type="presParOf" srcId="{12FF2FF6-6688-447C-8B02-5B4146FCD5A7}" destId="{D73D9A3A-9C9E-4BF8-8C2D-45433E0D54EE}" srcOrd="1" destOrd="0" presId="urn:microsoft.com/office/officeart/2005/8/layout/orgChart1"/>
    <dgm:cxn modelId="{0B532FE5-BB2D-43CA-8F37-71DAEBB58E63}" type="presParOf" srcId="{C0F70F4C-1ACE-4A98-8129-35FFD81F0C77}" destId="{6C0D1B2D-548A-41D0-A387-84D1BCDA35E2}" srcOrd="1" destOrd="0" presId="urn:microsoft.com/office/officeart/2005/8/layout/orgChart1"/>
    <dgm:cxn modelId="{7EA5D13C-A54D-4491-9BAA-CA87DB031C6E}" type="presParOf" srcId="{C0F70F4C-1ACE-4A98-8129-35FFD81F0C77}" destId="{01BC243B-9C76-49CA-9114-2711F3DF078C}" srcOrd="2" destOrd="0" presId="urn:microsoft.com/office/officeart/2005/8/layout/orgChart1"/>
    <dgm:cxn modelId="{C51FF068-FE11-4D5E-86FF-9C2FFCA30A07}" type="presParOf" srcId="{ACA7ACFA-B379-4212-B5AE-2817DF6AB057}" destId="{7BB291BE-FBC9-436F-9143-47E51732C18B}" srcOrd="6" destOrd="0" presId="urn:microsoft.com/office/officeart/2005/8/layout/orgChart1"/>
    <dgm:cxn modelId="{6A1DF1AE-E3FD-4C15-9753-48B92022E4C0}" type="presParOf" srcId="{ACA7ACFA-B379-4212-B5AE-2817DF6AB057}" destId="{3E97A93C-F98D-4CFB-B3D6-E4A27E98592A}" srcOrd="7" destOrd="0" presId="urn:microsoft.com/office/officeart/2005/8/layout/orgChart1"/>
    <dgm:cxn modelId="{CAF75F6F-BF7C-4E6C-9C29-C7221923A6EF}" type="presParOf" srcId="{3E97A93C-F98D-4CFB-B3D6-E4A27E98592A}" destId="{7D91CC4C-AEE9-414A-9937-93CA92562028}" srcOrd="0" destOrd="0" presId="urn:microsoft.com/office/officeart/2005/8/layout/orgChart1"/>
    <dgm:cxn modelId="{9C2F4FBE-BADB-487B-8B6A-70124A42780F}" type="presParOf" srcId="{7D91CC4C-AEE9-414A-9937-93CA92562028}" destId="{ED3F6D15-C60F-4BF3-B6DA-0F505F916BEE}" srcOrd="0" destOrd="0" presId="urn:microsoft.com/office/officeart/2005/8/layout/orgChart1"/>
    <dgm:cxn modelId="{4BDB428D-46D5-4C0D-8E3A-45E1875FFDE5}" type="presParOf" srcId="{7D91CC4C-AEE9-414A-9937-93CA92562028}" destId="{03D1598C-E4C3-4A56-9313-4B6032D02D68}" srcOrd="1" destOrd="0" presId="urn:microsoft.com/office/officeart/2005/8/layout/orgChart1"/>
    <dgm:cxn modelId="{A57EB611-EE29-457D-9ACC-876E1CF307A0}" type="presParOf" srcId="{3E97A93C-F98D-4CFB-B3D6-E4A27E98592A}" destId="{DF11D4EC-F33F-40EF-B154-78739533FAD0}" srcOrd="1" destOrd="0" presId="urn:microsoft.com/office/officeart/2005/8/layout/orgChart1"/>
    <dgm:cxn modelId="{FD914627-68AA-4D0F-8242-0822FE2ACC7A}" type="presParOf" srcId="{3E97A93C-F98D-4CFB-B3D6-E4A27E98592A}" destId="{0E8CFB34-9CF8-486F-8490-A6487CDF02AC}" srcOrd="2" destOrd="0" presId="urn:microsoft.com/office/officeart/2005/8/layout/orgChart1"/>
    <dgm:cxn modelId="{33C22A4B-BEED-4137-87D1-D87D07C6DE32}" type="presParOf" srcId="{ACA7ACFA-B379-4212-B5AE-2817DF6AB057}" destId="{A55DEF04-D719-4AFB-82C2-AA06AA64167B}" srcOrd="8" destOrd="0" presId="urn:microsoft.com/office/officeart/2005/8/layout/orgChart1"/>
    <dgm:cxn modelId="{ACE7C57B-86B5-44E5-8088-3A9EE352E9DA}" type="presParOf" srcId="{ACA7ACFA-B379-4212-B5AE-2817DF6AB057}" destId="{5E4526B4-418D-4F3B-A701-E8AA004DA9F8}" srcOrd="9" destOrd="0" presId="urn:microsoft.com/office/officeart/2005/8/layout/orgChart1"/>
    <dgm:cxn modelId="{C1A9C208-147D-48EB-9640-50014F0BDE7D}" type="presParOf" srcId="{5E4526B4-418D-4F3B-A701-E8AA004DA9F8}" destId="{27D62E8E-3316-4D27-AD51-4FB370A1E1A6}" srcOrd="0" destOrd="0" presId="urn:microsoft.com/office/officeart/2005/8/layout/orgChart1"/>
    <dgm:cxn modelId="{AFDAEB07-7063-4FB8-8AF2-D1D6AF035D1E}" type="presParOf" srcId="{27D62E8E-3316-4D27-AD51-4FB370A1E1A6}" destId="{EC820E98-8279-4CB1-BADE-54C02B1DA505}" srcOrd="0" destOrd="0" presId="urn:microsoft.com/office/officeart/2005/8/layout/orgChart1"/>
    <dgm:cxn modelId="{2598F964-99CC-417F-BA91-CDE3CF641AFE}" type="presParOf" srcId="{27D62E8E-3316-4D27-AD51-4FB370A1E1A6}" destId="{8ED1FB8F-F36B-4148-97FE-521E83D139FC}" srcOrd="1" destOrd="0" presId="urn:microsoft.com/office/officeart/2005/8/layout/orgChart1"/>
    <dgm:cxn modelId="{E4A20899-5C98-49D6-95B3-7AAFFD709FA5}" type="presParOf" srcId="{5E4526B4-418D-4F3B-A701-E8AA004DA9F8}" destId="{E13D105B-16DF-40C1-9E35-7E66AEB03873}" srcOrd="1" destOrd="0" presId="urn:microsoft.com/office/officeart/2005/8/layout/orgChart1"/>
    <dgm:cxn modelId="{A7C1389F-21D3-42F3-B51C-4E93724321EB}" type="presParOf" srcId="{5E4526B4-418D-4F3B-A701-E8AA004DA9F8}" destId="{D31E2BDD-05DB-47FC-B149-9C2E0ADCFB8C}" srcOrd="2" destOrd="0" presId="urn:microsoft.com/office/officeart/2005/8/layout/orgChart1"/>
    <dgm:cxn modelId="{BD07ADE2-F7A7-4F07-8BFF-0E2B4FE9AE4E}" type="presParOf" srcId="{ACA7ACFA-B379-4212-B5AE-2817DF6AB057}" destId="{F2E31C82-8C00-4AF3-A1EF-C0BB394A0650}" srcOrd="10" destOrd="0" presId="urn:microsoft.com/office/officeart/2005/8/layout/orgChart1"/>
    <dgm:cxn modelId="{CC31E564-FC79-47C7-B023-390F384D2DDB}" type="presParOf" srcId="{ACA7ACFA-B379-4212-B5AE-2817DF6AB057}" destId="{F2F3CE5E-AE48-4554-8603-2EE7CF3B5127}" srcOrd="11" destOrd="0" presId="urn:microsoft.com/office/officeart/2005/8/layout/orgChart1"/>
    <dgm:cxn modelId="{58821D8F-03C9-44BD-91FB-3046991B4BC5}" type="presParOf" srcId="{F2F3CE5E-AE48-4554-8603-2EE7CF3B5127}" destId="{48AAAC20-2C43-4429-8882-9C19368E8828}" srcOrd="0" destOrd="0" presId="urn:microsoft.com/office/officeart/2005/8/layout/orgChart1"/>
    <dgm:cxn modelId="{5850F4C8-B6A9-47AC-B059-E22B06FDB466}" type="presParOf" srcId="{48AAAC20-2C43-4429-8882-9C19368E8828}" destId="{DF3E746A-9D0D-499E-876C-36601B1217EF}" srcOrd="0" destOrd="0" presId="urn:microsoft.com/office/officeart/2005/8/layout/orgChart1"/>
    <dgm:cxn modelId="{EA1DB2CC-A691-4953-9196-AC7EDA5CA0D4}" type="presParOf" srcId="{48AAAC20-2C43-4429-8882-9C19368E8828}" destId="{9BC9616C-D4B8-4754-A0A9-C9BB56D108BC}" srcOrd="1" destOrd="0" presId="urn:microsoft.com/office/officeart/2005/8/layout/orgChart1"/>
    <dgm:cxn modelId="{538EA46F-73D8-4ED4-BB0C-E8B6CAEADB4E}" type="presParOf" srcId="{F2F3CE5E-AE48-4554-8603-2EE7CF3B5127}" destId="{318494B5-885A-4568-A798-1BC0F84B6642}" srcOrd="1" destOrd="0" presId="urn:microsoft.com/office/officeart/2005/8/layout/orgChart1"/>
    <dgm:cxn modelId="{84D03FDF-5C88-4FF6-8E0B-0FB927F9CE8C}" type="presParOf" srcId="{F2F3CE5E-AE48-4554-8603-2EE7CF3B5127}" destId="{9E2A3014-BAE1-491B-830A-94BB1BCA327E}" srcOrd="2" destOrd="0" presId="urn:microsoft.com/office/officeart/2005/8/layout/orgChart1"/>
    <dgm:cxn modelId="{19972BB4-818E-437F-ACBC-C0B2D702A186}" type="presParOf" srcId="{ACA7ACFA-B379-4212-B5AE-2817DF6AB057}" destId="{F672458F-B8B5-400E-9493-4EE12F8B700D}" srcOrd="12" destOrd="0" presId="urn:microsoft.com/office/officeart/2005/8/layout/orgChart1"/>
    <dgm:cxn modelId="{59C769F1-953E-468C-B692-8A05101C3573}" type="presParOf" srcId="{ACA7ACFA-B379-4212-B5AE-2817DF6AB057}" destId="{19F01854-5EB7-4F2E-A59D-7951DF584A33}" srcOrd="13" destOrd="0" presId="urn:microsoft.com/office/officeart/2005/8/layout/orgChart1"/>
    <dgm:cxn modelId="{F1B4538E-6859-4EF9-B086-3FDEDAF51AAA}" type="presParOf" srcId="{19F01854-5EB7-4F2E-A59D-7951DF584A33}" destId="{9F3A7CF6-0192-4872-A1EF-662FCC65AAB6}" srcOrd="0" destOrd="0" presId="urn:microsoft.com/office/officeart/2005/8/layout/orgChart1"/>
    <dgm:cxn modelId="{76D56A2A-B5E5-4C7C-A0B4-7D78DC89BD53}" type="presParOf" srcId="{9F3A7CF6-0192-4872-A1EF-662FCC65AAB6}" destId="{4FF40B3A-0EFF-422C-881F-4CB2F5D94F1E}" srcOrd="0" destOrd="0" presId="urn:microsoft.com/office/officeart/2005/8/layout/orgChart1"/>
    <dgm:cxn modelId="{AC1FB4AF-A126-48C0-BD3B-B6004F80BE49}" type="presParOf" srcId="{9F3A7CF6-0192-4872-A1EF-662FCC65AAB6}" destId="{F09C26BF-721C-4B22-A60A-6EC75E0771C9}" srcOrd="1" destOrd="0" presId="urn:microsoft.com/office/officeart/2005/8/layout/orgChart1"/>
    <dgm:cxn modelId="{B5AADCDB-253F-41AE-8F06-29DAE92AA579}" type="presParOf" srcId="{19F01854-5EB7-4F2E-A59D-7951DF584A33}" destId="{9D99D9E6-E565-44CF-A04C-5CF0CCE9E1EA}" srcOrd="1" destOrd="0" presId="urn:microsoft.com/office/officeart/2005/8/layout/orgChart1"/>
    <dgm:cxn modelId="{E6A7CD68-F60F-4665-8643-6860439AA9DC}" type="presParOf" srcId="{19F01854-5EB7-4F2E-A59D-7951DF584A33}" destId="{D1C8B8B5-58A8-4907-BEB7-834AD4CCC9CD}" srcOrd="2" destOrd="0" presId="urn:microsoft.com/office/officeart/2005/8/layout/orgChart1"/>
    <dgm:cxn modelId="{FF990226-4745-43FF-8C94-E14F672CE007}" type="presParOf" srcId="{ACA7ACFA-B379-4212-B5AE-2817DF6AB057}" destId="{2F555CB7-5D9E-4408-8A38-B67AB09A9E68}" srcOrd="14" destOrd="0" presId="urn:microsoft.com/office/officeart/2005/8/layout/orgChart1"/>
    <dgm:cxn modelId="{A6DA847A-58B4-4826-BC2D-F0F29C2C6180}" type="presParOf" srcId="{ACA7ACFA-B379-4212-B5AE-2817DF6AB057}" destId="{00EF7986-1767-4E02-87CB-218B592720EE}" srcOrd="15" destOrd="0" presId="urn:microsoft.com/office/officeart/2005/8/layout/orgChart1"/>
    <dgm:cxn modelId="{47B69142-F588-4FB5-A440-C803EB0EC2FB}" type="presParOf" srcId="{00EF7986-1767-4E02-87CB-218B592720EE}" destId="{E05DF6F0-98AD-4AE0-8000-F5DC090FE7C2}" srcOrd="0" destOrd="0" presId="urn:microsoft.com/office/officeart/2005/8/layout/orgChart1"/>
    <dgm:cxn modelId="{0073D3D7-334F-4E7C-BA15-1508CC602BDB}" type="presParOf" srcId="{E05DF6F0-98AD-4AE0-8000-F5DC090FE7C2}" destId="{9E2F5013-3CDE-4A35-B66D-DCB8FC349294}" srcOrd="0" destOrd="0" presId="urn:microsoft.com/office/officeart/2005/8/layout/orgChart1"/>
    <dgm:cxn modelId="{40501A31-EC17-4B9B-BDD8-F4F93027F7C8}" type="presParOf" srcId="{E05DF6F0-98AD-4AE0-8000-F5DC090FE7C2}" destId="{7C95743C-C831-4F2E-8378-45B1AB23F312}" srcOrd="1" destOrd="0" presId="urn:microsoft.com/office/officeart/2005/8/layout/orgChart1"/>
    <dgm:cxn modelId="{896533FB-4BC5-4E3C-A470-3CF392FAA76E}" type="presParOf" srcId="{00EF7986-1767-4E02-87CB-218B592720EE}" destId="{D439B45B-D19B-4171-AF21-EC7276EBDFA6}" srcOrd="1" destOrd="0" presId="urn:microsoft.com/office/officeart/2005/8/layout/orgChart1"/>
    <dgm:cxn modelId="{BD500039-CA54-4189-A4DA-9D2063B10E9B}" type="presParOf" srcId="{00EF7986-1767-4E02-87CB-218B592720EE}" destId="{7D56D36E-3D56-47E7-94EA-D328C76321A6}" srcOrd="2" destOrd="0" presId="urn:microsoft.com/office/officeart/2005/8/layout/orgChart1"/>
    <dgm:cxn modelId="{2188E065-B8CF-4CD6-8BF9-707C2E01294A}" type="presParOf" srcId="{ACA7ACFA-B379-4212-B5AE-2817DF6AB057}" destId="{17604EAF-1048-4B6C-8BA3-A9F271C61E10}" srcOrd="16" destOrd="0" presId="urn:microsoft.com/office/officeart/2005/8/layout/orgChart1"/>
    <dgm:cxn modelId="{FB4F8DAE-48D1-4AA3-B4A6-164EC0A22B01}" type="presParOf" srcId="{ACA7ACFA-B379-4212-B5AE-2817DF6AB057}" destId="{242E668A-07E5-4B71-82F0-ACC3E685B71F}" srcOrd="17" destOrd="0" presId="urn:microsoft.com/office/officeart/2005/8/layout/orgChart1"/>
    <dgm:cxn modelId="{B3B54A20-6EDA-44C0-AAB7-491A02C3CC35}" type="presParOf" srcId="{242E668A-07E5-4B71-82F0-ACC3E685B71F}" destId="{3BE925C3-BD53-4377-A33B-8A4A8AEC4FF5}" srcOrd="0" destOrd="0" presId="urn:microsoft.com/office/officeart/2005/8/layout/orgChart1"/>
    <dgm:cxn modelId="{EFF016F0-CDAE-4A56-ACDC-2AF4FA502791}" type="presParOf" srcId="{3BE925C3-BD53-4377-A33B-8A4A8AEC4FF5}" destId="{AA32A35E-5AB3-445C-BEDE-ABCCFBED244B}" srcOrd="0" destOrd="0" presId="urn:microsoft.com/office/officeart/2005/8/layout/orgChart1"/>
    <dgm:cxn modelId="{E3154DBB-751C-4313-826A-7A0E97077D5C}" type="presParOf" srcId="{3BE925C3-BD53-4377-A33B-8A4A8AEC4FF5}" destId="{8822D746-F5C6-4DE2-BFAD-ECBE28C640E0}" srcOrd="1" destOrd="0" presId="urn:microsoft.com/office/officeart/2005/8/layout/orgChart1"/>
    <dgm:cxn modelId="{A362E9FE-D397-4E38-9B02-2BBE6739D091}" type="presParOf" srcId="{242E668A-07E5-4B71-82F0-ACC3E685B71F}" destId="{70784F72-2767-4241-80A8-FE65FD4B9118}" srcOrd="1" destOrd="0" presId="urn:microsoft.com/office/officeart/2005/8/layout/orgChart1"/>
    <dgm:cxn modelId="{318E8C82-2350-429D-B4DC-4BCA4EC0C262}" type="presParOf" srcId="{242E668A-07E5-4B71-82F0-ACC3E685B71F}" destId="{CA8F7C41-3BC0-450F-B589-A8EF3BED5195}" srcOrd="2" destOrd="0" presId="urn:microsoft.com/office/officeart/2005/8/layout/orgChart1"/>
    <dgm:cxn modelId="{3D6447F4-5530-4416-BA3D-ED24EA6C1BC1}" type="presParOf" srcId="{ACA7ACFA-B379-4212-B5AE-2817DF6AB057}" destId="{5B7CE3CE-4BE1-4573-B641-8726CDF03881}" srcOrd="18" destOrd="0" presId="urn:microsoft.com/office/officeart/2005/8/layout/orgChart1"/>
    <dgm:cxn modelId="{6C6244B2-EFF6-4EA1-B24E-B09CDE3A6BB7}" type="presParOf" srcId="{ACA7ACFA-B379-4212-B5AE-2817DF6AB057}" destId="{D4959AD0-90CB-49BE-8447-152B67DB450B}" srcOrd="19" destOrd="0" presId="urn:microsoft.com/office/officeart/2005/8/layout/orgChart1"/>
    <dgm:cxn modelId="{D8123D33-0328-4853-A8A1-0067FD213CB8}" type="presParOf" srcId="{D4959AD0-90CB-49BE-8447-152B67DB450B}" destId="{A7E5E033-B861-4B92-B527-A9816691EB4A}" srcOrd="0" destOrd="0" presId="urn:microsoft.com/office/officeart/2005/8/layout/orgChart1"/>
    <dgm:cxn modelId="{CEAE6D07-823A-4CA2-A649-B1459FB61D2D}" type="presParOf" srcId="{A7E5E033-B861-4B92-B527-A9816691EB4A}" destId="{26D580B5-0B45-4EC8-B7FD-ED721FAEB01F}" srcOrd="0" destOrd="0" presId="urn:microsoft.com/office/officeart/2005/8/layout/orgChart1"/>
    <dgm:cxn modelId="{A33428FF-FE58-4E57-B48A-752C2417B5DD}" type="presParOf" srcId="{A7E5E033-B861-4B92-B527-A9816691EB4A}" destId="{88596E72-67C1-4D12-8520-BFD7C621B62C}" srcOrd="1" destOrd="0" presId="urn:microsoft.com/office/officeart/2005/8/layout/orgChart1"/>
    <dgm:cxn modelId="{4A31212C-5C28-4921-B1B9-E0675AD79AFD}" type="presParOf" srcId="{D4959AD0-90CB-49BE-8447-152B67DB450B}" destId="{9696CF8F-7D7A-408E-9339-470897E76467}" srcOrd="1" destOrd="0" presId="urn:microsoft.com/office/officeart/2005/8/layout/orgChart1"/>
    <dgm:cxn modelId="{C0F6DEF6-DF2F-48B8-805F-02D33FF0A158}" type="presParOf" srcId="{D4959AD0-90CB-49BE-8447-152B67DB450B}" destId="{9E5DE0FB-9F3E-48A5-8531-466FD82D98FC}" srcOrd="2" destOrd="0" presId="urn:microsoft.com/office/officeart/2005/8/layout/orgChart1"/>
    <dgm:cxn modelId="{7DB27137-1F70-43CD-90D7-6D77396E37F4}" type="presParOf" srcId="{723AF3CD-D6B7-4856-B5C2-6B0A11FD7C3B}" destId="{598EED2D-F6F0-494A-8CCB-CFACD173FDED}" srcOrd="2" destOrd="0" presId="urn:microsoft.com/office/officeart/2005/8/layout/orgChart1"/>
    <dgm:cxn modelId="{71F19393-E166-4C97-9BAD-04F7C32BBA81}" type="presParOf" srcId="{325F1D4A-4C68-458C-8181-BC574C2E750C}" destId="{C6F75794-29C7-48A9-8AD1-F0CF32B5E6E1}" srcOrd="2" destOrd="0" presId="urn:microsoft.com/office/officeart/2005/8/layout/orgChart1"/>
    <dgm:cxn modelId="{D9097863-9CA7-4F1B-861F-7CCCCEC254AC}" type="presParOf" srcId="{5988B0DF-BBA9-4E97-AE71-1834676D3E50}" destId="{80F68C91-73B8-4038-9B9F-07A8057EF9D5}" srcOrd="2" destOrd="0" presId="urn:microsoft.com/office/officeart/2005/8/layout/orgChart1"/>
    <dgm:cxn modelId="{0E94FC72-113B-4F87-B7EF-A76AC472240A}" type="presParOf" srcId="{5988B0DF-BBA9-4E97-AE71-1834676D3E50}" destId="{5FEBF50A-C39D-4564-B0BC-35779E2F7729}" srcOrd="3" destOrd="0" presId="urn:microsoft.com/office/officeart/2005/8/layout/orgChart1"/>
    <dgm:cxn modelId="{A557E70A-198C-4BB9-96CB-964E23CA9EDE}" type="presParOf" srcId="{5FEBF50A-C39D-4564-B0BC-35779E2F7729}" destId="{42522D3C-D195-4E11-9CB4-5F5AA2AFFC30}" srcOrd="0" destOrd="0" presId="urn:microsoft.com/office/officeart/2005/8/layout/orgChart1"/>
    <dgm:cxn modelId="{96A22F1F-22CC-492D-BD7E-DC9D1F91B948}" type="presParOf" srcId="{42522D3C-D195-4E11-9CB4-5F5AA2AFFC30}" destId="{66522141-2C63-4905-94C1-D7568F783173}" srcOrd="0" destOrd="0" presId="urn:microsoft.com/office/officeart/2005/8/layout/orgChart1"/>
    <dgm:cxn modelId="{57D71B76-3B1F-4359-88D7-B4480A9502BE}" type="presParOf" srcId="{42522D3C-D195-4E11-9CB4-5F5AA2AFFC30}" destId="{F6CAD707-5B8D-439C-92F7-6588F6558013}" srcOrd="1" destOrd="0" presId="urn:microsoft.com/office/officeart/2005/8/layout/orgChart1"/>
    <dgm:cxn modelId="{464AEEF7-C19B-4544-AC13-B64299E6DFB0}" type="presParOf" srcId="{5FEBF50A-C39D-4564-B0BC-35779E2F7729}" destId="{F39EB70D-3502-4D80-9342-06D174C18635}" srcOrd="1" destOrd="0" presId="urn:microsoft.com/office/officeart/2005/8/layout/orgChart1"/>
    <dgm:cxn modelId="{D1F716E5-DE32-4835-86E3-EE80D2D32795}" type="presParOf" srcId="{F39EB70D-3502-4D80-9342-06D174C18635}" destId="{14B973BC-E4B7-4B06-A0E9-FC6365EA5BFC}" srcOrd="0" destOrd="0" presId="urn:microsoft.com/office/officeart/2005/8/layout/orgChart1"/>
    <dgm:cxn modelId="{412CD363-6876-45B4-A84D-D40FC289A930}" type="presParOf" srcId="{F39EB70D-3502-4D80-9342-06D174C18635}" destId="{35AF105C-8763-4790-ACC6-68C35690F22F}" srcOrd="1" destOrd="0" presId="urn:microsoft.com/office/officeart/2005/8/layout/orgChart1"/>
    <dgm:cxn modelId="{6E38BF42-1F20-4EDC-885F-972112BAC424}" type="presParOf" srcId="{35AF105C-8763-4790-ACC6-68C35690F22F}" destId="{C572E3FF-16E2-4BF7-9FF9-EF644D5F7679}" srcOrd="0" destOrd="0" presId="urn:microsoft.com/office/officeart/2005/8/layout/orgChart1"/>
    <dgm:cxn modelId="{46222884-0FFC-44F1-8B14-450B03C8E98C}" type="presParOf" srcId="{C572E3FF-16E2-4BF7-9FF9-EF644D5F7679}" destId="{1481BB0A-9EA0-4AA3-8890-172C658A51B2}" srcOrd="0" destOrd="0" presId="urn:microsoft.com/office/officeart/2005/8/layout/orgChart1"/>
    <dgm:cxn modelId="{1A06CAE3-8C1B-4320-ABD3-22AB3669F8C1}" type="presParOf" srcId="{C572E3FF-16E2-4BF7-9FF9-EF644D5F7679}" destId="{B7B36400-CA4C-414E-AEAA-93A9AB8BE3E6}" srcOrd="1" destOrd="0" presId="urn:microsoft.com/office/officeart/2005/8/layout/orgChart1"/>
    <dgm:cxn modelId="{85218E45-C0B4-445F-8B11-E91C3EA291E5}" type="presParOf" srcId="{35AF105C-8763-4790-ACC6-68C35690F22F}" destId="{706F4A0F-E8E6-48C5-B95F-EC8551BA1716}" srcOrd="1" destOrd="0" presId="urn:microsoft.com/office/officeart/2005/8/layout/orgChart1"/>
    <dgm:cxn modelId="{745FA346-5F0F-4142-8621-096D8ACC2BBF}" type="presParOf" srcId="{35AF105C-8763-4790-ACC6-68C35690F22F}" destId="{8EF9E5A2-4D4D-4330-B51E-ED2939262570}" srcOrd="2" destOrd="0" presId="urn:microsoft.com/office/officeart/2005/8/layout/orgChart1"/>
    <dgm:cxn modelId="{A19EB385-3F19-460E-BF8D-4AC2A9CF4538}" type="presParOf" srcId="{F39EB70D-3502-4D80-9342-06D174C18635}" destId="{1F3631CF-B508-48BE-8C83-D884CF0B241A}" srcOrd="2" destOrd="0" presId="urn:microsoft.com/office/officeart/2005/8/layout/orgChart1"/>
    <dgm:cxn modelId="{45942CC2-06C2-44C1-BCF3-5890BA266033}" type="presParOf" srcId="{F39EB70D-3502-4D80-9342-06D174C18635}" destId="{66E6E520-504B-47A5-9E5B-25FAA28E968C}" srcOrd="3" destOrd="0" presId="urn:microsoft.com/office/officeart/2005/8/layout/orgChart1"/>
    <dgm:cxn modelId="{346541E3-48C4-491F-9533-45B969FACC3E}" type="presParOf" srcId="{66E6E520-504B-47A5-9E5B-25FAA28E968C}" destId="{84EC7288-CDC5-4CEA-8A40-4BBDE0E1FC83}" srcOrd="0" destOrd="0" presId="urn:microsoft.com/office/officeart/2005/8/layout/orgChart1"/>
    <dgm:cxn modelId="{5AFFB6F0-AF6B-4A76-9475-E486182613C9}" type="presParOf" srcId="{84EC7288-CDC5-4CEA-8A40-4BBDE0E1FC83}" destId="{1E3E49EC-E738-4C9E-96EA-178D40CC17FA}" srcOrd="0" destOrd="0" presId="urn:microsoft.com/office/officeart/2005/8/layout/orgChart1"/>
    <dgm:cxn modelId="{98CA215E-ED70-4226-BBBF-2F99047F3F91}" type="presParOf" srcId="{84EC7288-CDC5-4CEA-8A40-4BBDE0E1FC83}" destId="{E67DFC4C-CCEB-4767-A0B2-BD81D462BBFD}" srcOrd="1" destOrd="0" presId="urn:microsoft.com/office/officeart/2005/8/layout/orgChart1"/>
    <dgm:cxn modelId="{95EC3577-6C84-4CDB-B46E-71553B75CCA0}" type="presParOf" srcId="{66E6E520-504B-47A5-9E5B-25FAA28E968C}" destId="{030F0A39-DC4A-47BC-A588-3C4CC8FCC8EC}" srcOrd="1" destOrd="0" presId="urn:microsoft.com/office/officeart/2005/8/layout/orgChart1"/>
    <dgm:cxn modelId="{D5CE0135-7F5E-4B7C-9EFD-95537D117482}" type="presParOf" srcId="{66E6E520-504B-47A5-9E5B-25FAA28E968C}" destId="{B77D60B6-3100-4859-AE83-76F83ED61E00}" srcOrd="2" destOrd="0" presId="urn:microsoft.com/office/officeart/2005/8/layout/orgChart1"/>
    <dgm:cxn modelId="{FF760BDC-2E85-4F99-988A-B0793CD35DC1}" type="presParOf" srcId="{F39EB70D-3502-4D80-9342-06D174C18635}" destId="{49C44B73-5159-4418-996C-35F391DED5E5}" srcOrd="4" destOrd="0" presId="urn:microsoft.com/office/officeart/2005/8/layout/orgChart1"/>
    <dgm:cxn modelId="{7C0F90CE-9C7F-44F3-AD0A-8C71D969AB4B}" type="presParOf" srcId="{F39EB70D-3502-4D80-9342-06D174C18635}" destId="{A2E3FA2A-8B6D-4B6B-B345-79173D463A33}" srcOrd="5" destOrd="0" presId="urn:microsoft.com/office/officeart/2005/8/layout/orgChart1"/>
    <dgm:cxn modelId="{765DAA24-3484-4A70-8545-979FA9D498DA}" type="presParOf" srcId="{A2E3FA2A-8B6D-4B6B-B345-79173D463A33}" destId="{321342AD-992C-4354-AC13-9A0E0A9C6163}" srcOrd="0" destOrd="0" presId="urn:microsoft.com/office/officeart/2005/8/layout/orgChart1"/>
    <dgm:cxn modelId="{D28CCFD9-4B54-4E92-8814-9779616D95C0}" type="presParOf" srcId="{321342AD-992C-4354-AC13-9A0E0A9C6163}" destId="{2241FF5D-22E3-4243-B55B-4A0856840989}" srcOrd="0" destOrd="0" presId="urn:microsoft.com/office/officeart/2005/8/layout/orgChart1"/>
    <dgm:cxn modelId="{CBC6B972-67B0-4C09-8EA6-B0F839091F7C}" type="presParOf" srcId="{321342AD-992C-4354-AC13-9A0E0A9C6163}" destId="{E387D3BD-9484-4A90-B924-0B49F07DD86A}" srcOrd="1" destOrd="0" presId="urn:microsoft.com/office/officeart/2005/8/layout/orgChart1"/>
    <dgm:cxn modelId="{9F45C656-B9B8-43DF-AC81-4A3E46BFF8BA}" type="presParOf" srcId="{A2E3FA2A-8B6D-4B6B-B345-79173D463A33}" destId="{1ECF7641-DB1F-406D-AA57-D031F09693B2}" srcOrd="1" destOrd="0" presId="urn:microsoft.com/office/officeart/2005/8/layout/orgChart1"/>
    <dgm:cxn modelId="{D4A83BAA-B7C2-4294-B2F9-E440011A7051}" type="presParOf" srcId="{A2E3FA2A-8B6D-4B6B-B345-79173D463A33}" destId="{D77FCA97-CD00-45E0-A4DD-97948248DF41}" srcOrd="2" destOrd="0" presId="urn:microsoft.com/office/officeart/2005/8/layout/orgChart1"/>
    <dgm:cxn modelId="{01F2F0F3-2897-4217-9B4E-58026B93808D}" type="presParOf" srcId="{5FEBF50A-C39D-4564-B0BC-35779E2F7729}" destId="{7C349F22-965F-4DA2-8E0D-0F0A4E1F3CC4}" srcOrd="2" destOrd="0" presId="urn:microsoft.com/office/officeart/2005/8/layout/orgChart1"/>
    <dgm:cxn modelId="{382E193A-7A65-4384-8EAC-EB2AD3CB3D78}" type="presParOf" srcId="{36B7A947-B3C1-47B0-B4DB-F2D0AB0D6AAE}" destId="{67F9410D-36F6-4FA9-9CDB-1B96EA80C355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F25B3D9-0CFA-4C35-BEB0-9384D7BDA44A}" type="doc">
      <dgm:prSet loTypeId="urn:microsoft.com/office/officeart/2005/8/layout/orgChart1" loCatId="hierarchy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zh-TW" altLang="en-US"/>
        </a:p>
      </dgm:t>
    </dgm:pt>
    <dgm:pt modelId="{B1848FCF-853E-4F17-8E4F-F6EE7C7189F4}">
      <dgm:prSet phldrT="[文字]" custT="1"/>
      <dgm:spPr/>
      <dgm:t>
        <a:bodyPr/>
        <a:lstStyle/>
        <a:p>
          <a:pPr algn="ctr"/>
          <a:r>
            <a:rPr lang="zh-TW" altLang="en-US" sz="24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在校專業養成</a:t>
          </a:r>
          <a:endParaRPr lang="zh-TW" altLang="en-US" sz="24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41C9722D-4D36-4477-87F1-89D0C1D18562}" type="parTrans" cxnId="{2D6E9ED1-DCD3-48AE-A118-0C39F89515AB}">
      <dgm:prSet/>
      <dgm:spPr/>
      <dgm:t>
        <a:bodyPr/>
        <a:lstStyle/>
        <a:p>
          <a:pPr algn="ctr"/>
          <a:endParaRPr lang="zh-TW" altLang="en-US" sz="2400">
            <a:solidFill>
              <a:schemeClr val="tx1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5E707F1E-BF86-462B-BA94-D524CF9D1F0D}" type="sibTrans" cxnId="{2D6E9ED1-DCD3-48AE-A118-0C39F89515AB}">
      <dgm:prSet/>
      <dgm:spPr/>
      <dgm:t>
        <a:bodyPr/>
        <a:lstStyle/>
        <a:p>
          <a:pPr algn="ctr"/>
          <a:endParaRPr lang="zh-TW" altLang="en-US" sz="2400">
            <a:solidFill>
              <a:schemeClr val="tx1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67F71033-3561-4025-937F-B8F98BC3466B}">
      <dgm:prSet phldrT="[文字]" custT="1"/>
      <dgm:spPr/>
      <dgm:t>
        <a:bodyPr/>
        <a:lstStyle/>
        <a:p>
          <a:pPr algn="ctr"/>
          <a:r>
            <a:rPr lang="zh-TW" altLang="en-US" sz="24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輔導技術士考照</a:t>
          </a:r>
          <a:endParaRPr lang="zh-TW" altLang="en-US" sz="24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3E439925-E5B3-4CD2-8EFF-7031A9214C78}" type="parTrans" cxnId="{CADB184F-2464-4AB4-B487-C26C9443AA26}">
      <dgm:prSet/>
      <dgm:spPr/>
      <dgm:t>
        <a:bodyPr/>
        <a:lstStyle/>
        <a:p>
          <a:pPr algn="ctr"/>
          <a:endParaRPr lang="zh-TW" altLang="en-US" sz="240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98BBDAD7-78A2-441A-A8FA-22A4E33B4F32}" type="sibTrans" cxnId="{CADB184F-2464-4AB4-B487-C26C9443AA26}">
      <dgm:prSet/>
      <dgm:spPr/>
      <dgm:t>
        <a:bodyPr/>
        <a:lstStyle/>
        <a:p>
          <a:pPr algn="ctr"/>
          <a:endParaRPr lang="zh-TW" altLang="en-US" sz="240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F99014F3-A806-4BD8-9B67-7B845495DC62}">
      <dgm:prSet phldrT="[文字]" custT="1"/>
      <dgm:spPr/>
      <dgm:t>
        <a:bodyPr/>
        <a:lstStyle/>
        <a:p>
          <a:pPr algn="ctr"/>
          <a:r>
            <a:rPr lang="zh-TW" altLang="en-US" sz="24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選手訓練</a:t>
          </a:r>
          <a:endParaRPr lang="zh-TW" altLang="en-US" sz="24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19DEDD4F-43E0-4028-80E8-3DDEF85FB010}" type="parTrans" cxnId="{A39255EC-78F1-44DF-B8D2-5ECB3AC31374}">
      <dgm:prSet/>
      <dgm:spPr/>
      <dgm:t>
        <a:bodyPr/>
        <a:lstStyle/>
        <a:p>
          <a:pPr algn="ctr"/>
          <a:endParaRPr lang="zh-TW" altLang="en-US" sz="240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6128C66B-EA6C-478D-95C5-0ED0BD6D6463}" type="sibTrans" cxnId="{A39255EC-78F1-44DF-B8D2-5ECB3AC31374}">
      <dgm:prSet/>
      <dgm:spPr/>
      <dgm:t>
        <a:bodyPr/>
        <a:lstStyle/>
        <a:p>
          <a:pPr algn="ctr"/>
          <a:endParaRPr lang="zh-TW" altLang="en-US" sz="240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001A6A29-3215-4E2F-AAEF-92A3D27A8296}">
      <dgm:prSet phldrT="[文字]" custT="1"/>
      <dgm:spPr/>
      <dgm:t>
        <a:bodyPr/>
        <a:lstStyle/>
        <a:p>
          <a:pPr algn="ctr"/>
          <a:r>
            <a:rPr lang="zh-TW" altLang="en-US" sz="24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工科技藝競賽</a:t>
          </a:r>
          <a:r>
            <a:rPr lang="en-US" altLang="zh-TW" sz="24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_</a:t>
          </a:r>
          <a:r>
            <a:rPr lang="zh-TW" altLang="en-US" sz="24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測量職種</a:t>
          </a:r>
          <a:endParaRPr lang="zh-TW" altLang="en-US" sz="24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723EE3B2-976E-4425-AAC5-427A443C2397}" type="parTrans" cxnId="{CC39FCDF-4230-4D1C-9C31-F3C11ABDE562}">
      <dgm:prSet/>
      <dgm:spPr/>
      <dgm:t>
        <a:bodyPr/>
        <a:lstStyle/>
        <a:p>
          <a:pPr algn="ctr"/>
          <a:endParaRPr lang="zh-TW" altLang="en-US" sz="240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4B9F4DE4-8353-4732-8821-6C4CB394173C}" type="sibTrans" cxnId="{CC39FCDF-4230-4D1C-9C31-F3C11ABDE562}">
      <dgm:prSet/>
      <dgm:spPr/>
      <dgm:t>
        <a:bodyPr/>
        <a:lstStyle/>
        <a:p>
          <a:pPr algn="ctr"/>
          <a:endParaRPr lang="zh-TW" altLang="en-US" sz="240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DD30187F-EBA8-45AD-9E0C-293B567CAD85}">
      <dgm:prSet phldrT="[文字]" custT="1"/>
      <dgm:spPr/>
      <dgm:t>
        <a:bodyPr/>
        <a:lstStyle/>
        <a:p>
          <a:pPr algn="l"/>
          <a:r>
            <a:rPr lang="en-US" altLang="en-US" sz="24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1.</a:t>
          </a:r>
          <a:r>
            <a:rPr lang="zh-TW" altLang="en-US" sz="24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丙級測量</a:t>
          </a:r>
          <a:endParaRPr lang="zh-TW" altLang="en-US" sz="24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1368F69C-1840-48E6-8340-8DC10E99D136}" type="parTrans" cxnId="{8AEEDAA8-C6AC-4774-BC69-732C8B3D9360}">
      <dgm:prSet/>
      <dgm:spPr/>
      <dgm:t>
        <a:bodyPr/>
        <a:lstStyle/>
        <a:p>
          <a:pPr algn="ctr"/>
          <a:endParaRPr lang="zh-TW" altLang="en-US" sz="240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2B0AA8E8-5BBB-46F7-82F9-CD642D6D3EEC}" type="sibTrans" cxnId="{8AEEDAA8-C6AC-4774-BC69-732C8B3D9360}">
      <dgm:prSet/>
      <dgm:spPr/>
      <dgm:t>
        <a:bodyPr/>
        <a:lstStyle/>
        <a:p>
          <a:pPr algn="ctr"/>
          <a:endParaRPr lang="zh-TW" altLang="en-US" sz="240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AE05C858-B173-47E5-A642-696536A118C1}">
      <dgm:prSet phldrT="[文字]" custT="1"/>
      <dgm:spPr/>
      <dgm:t>
        <a:bodyPr/>
        <a:lstStyle/>
        <a:p>
          <a:pPr algn="l"/>
          <a:r>
            <a:rPr lang="en-US" altLang="en-US" sz="24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2.</a:t>
          </a:r>
          <a:r>
            <a:rPr lang="zh-TW" altLang="en-US" sz="24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乙級工程測量</a:t>
          </a:r>
        </a:p>
      </dgm:t>
    </dgm:pt>
    <dgm:pt modelId="{940E1A19-3163-4D7A-8081-B88704088103}" type="parTrans" cxnId="{AD81FDC3-C8B0-42D7-BC03-E97D1F8FDF11}">
      <dgm:prSet/>
      <dgm:spPr/>
      <dgm:t>
        <a:bodyPr/>
        <a:lstStyle/>
        <a:p>
          <a:endParaRPr lang="zh-TW" altLang="en-US" sz="240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1F470D3A-5E19-47D1-AC7B-4228C5C7AADB}" type="sibTrans" cxnId="{AD81FDC3-C8B0-42D7-BC03-E97D1F8FDF11}">
      <dgm:prSet/>
      <dgm:spPr/>
      <dgm:t>
        <a:bodyPr/>
        <a:lstStyle/>
        <a:p>
          <a:endParaRPr lang="zh-TW" altLang="en-US" sz="240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740694AF-659C-4D37-BFDF-06584A3A8D3E}">
      <dgm:prSet phldrT="[文字]" custT="1"/>
      <dgm:spPr/>
      <dgm:t>
        <a:bodyPr/>
        <a:lstStyle/>
        <a:p>
          <a:pPr algn="l"/>
          <a:r>
            <a:rPr lang="en-US" altLang="en-US" sz="24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3.</a:t>
          </a:r>
          <a:r>
            <a:rPr lang="zh-TW" altLang="en-US" sz="24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丙級建築製圖應用</a:t>
          </a:r>
          <a:r>
            <a:rPr lang="en-US" altLang="zh-TW" sz="24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_</a:t>
          </a:r>
          <a:r>
            <a:rPr lang="zh-TW" altLang="en-US" sz="24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手繪圖</a:t>
          </a:r>
        </a:p>
      </dgm:t>
    </dgm:pt>
    <dgm:pt modelId="{DB9CF8B9-3B06-4568-88A6-55B91626D240}" type="parTrans" cxnId="{4E37B908-C901-40C9-8D21-C093BFE90EEC}">
      <dgm:prSet/>
      <dgm:spPr/>
      <dgm:t>
        <a:bodyPr/>
        <a:lstStyle/>
        <a:p>
          <a:endParaRPr lang="zh-TW" altLang="en-US" sz="240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BFA69179-2C01-4A1F-BA5A-71BEECAB9B2D}" type="sibTrans" cxnId="{4E37B908-C901-40C9-8D21-C093BFE90EEC}">
      <dgm:prSet/>
      <dgm:spPr/>
      <dgm:t>
        <a:bodyPr/>
        <a:lstStyle/>
        <a:p>
          <a:endParaRPr lang="zh-TW" altLang="en-US" sz="240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502BB88D-3181-4437-9781-EC1BFA00BF97}">
      <dgm:prSet phldrT="[文字]" custT="1"/>
      <dgm:spPr/>
      <dgm:t>
        <a:bodyPr/>
        <a:lstStyle/>
        <a:p>
          <a:pPr algn="l"/>
          <a:r>
            <a:rPr lang="en-US" altLang="en-US" sz="24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4.</a:t>
          </a:r>
          <a:r>
            <a:rPr lang="zh-TW" altLang="en-US" sz="24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丙級建築製圖應用</a:t>
          </a:r>
          <a:r>
            <a:rPr lang="en-US" altLang="zh-TW" sz="24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_</a:t>
          </a:r>
          <a:r>
            <a:rPr lang="zh-TW" altLang="en-US" sz="24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電腦繪圖</a:t>
          </a:r>
        </a:p>
      </dgm:t>
    </dgm:pt>
    <dgm:pt modelId="{9ACED3AD-4085-4287-8D9B-8BC32E5A7FF2}" type="parTrans" cxnId="{39063198-70F0-449E-8C85-01ABAFE1F220}">
      <dgm:prSet/>
      <dgm:spPr/>
      <dgm:t>
        <a:bodyPr/>
        <a:lstStyle/>
        <a:p>
          <a:endParaRPr lang="zh-TW" altLang="en-US" sz="240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51899028-3D7D-4178-9A51-44CD438F856E}" type="sibTrans" cxnId="{39063198-70F0-449E-8C85-01ABAFE1F220}">
      <dgm:prSet/>
      <dgm:spPr/>
      <dgm:t>
        <a:bodyPr/>
        <a:lstStyle/>
        <a:p>
          <a:endParaRPr lang="zh-TW" altLang="en-US" sz="240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4B6C57DD-9149-4934-8175-87CBF4719D0B}" type="pres">
      <dgm:prSet presAssocID="{AF25B3D9-0CFA-4C35-BEB0-9384D7BDA44A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zh-TW" altLang="en-US"/>
        </a:p>
      </dgm:t>
    </dgm:pt>
    <dgm:pt modelId="{36B7A947-B3C1-47B0-B4DB-F2D0AB0D6AAE}" type="pres">
      <dgm:prSet presAssocID="{B1848FCF-853E-4F17-8E4F-F6EE7C7189F4}" presName="hierRoot1" presStyleCnt="0">
        <dgm:presLayoutVars>
          <dgm:hierBranch val="init"/>
        </dgm:presLayoutVars>
      </dgm:prSet>
      <dgm:spPr/>
    </dgm:pt>
    <dgm:pt modelId="{ECCB80A4-CECF-45F6-9367-FE3122E22077}" type="pres">
      <dgm:prSet presAssocID="{B1848FCF-853E-4F17-8E4F-F6EE7C7189F4}" presName="rootComposite1" presStyleCnt="0"/>
      <dgm:spPr/>
    </dgm:pt>
    <dgm:pt modelId="{22FE79D9-DB6C-4721-BE0C-C85654DB6A08}" type="pres">
      <dgm:prSet presAssocID="{B1848FCF-853E-4F17-8E4F-F6EE7C7189F4}" presName="rootText1" presStyleLbl="node0" presStyleIdx="0" presStyleCnt="1" custScaleY="44851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4FE846A3-9A11-4DCD-B00F-59F337B2723C}" type="pres">
      <dgm:prSet presAssocID="{B1848FCF-853E-4F17-8E4F-F6EE7C7189F4}" presName="rootConnector1" presStyleLbl="node1" presStyleIdx="0" presStyleCnt="0"/>
      <dgm:spPr/>
      <dgm:t>
        <a:bodyPr/>
        <a:lstStyle/>
        <a:p>
          <a:endParaRPr lang="zh-TW" altLang="en-US"/>
        </a:p>
      </dgm:t>
    </dgm:pt>
    <dgm:pt modelId="{5988B0DF-BBA9-4E97-AE71-1834676D3E50}" type="pres">
      <dgm:prSet presAssocID="{B1848FCF-853E-4F17-8E4F-F6EE7C7189F4}" presName="hierChild2" presStyleCnt="0"/>
      <dgm:spPr/>
    </dgm:pt>
    <dgm:pt modelId="{D817B69A-29EE-4B8B-BEF5-B76CA96550B4}" type="pres">
      <dgm:prSet presAssocID="{3E439925-E5B3-4CD2-8EFF-7031A9214C78}" presName="Name37" presStyleLbl="parChTrans1D2" presStyleIdx="0" presStyleCnt="2"/>
      <dgm:spPr/>
      <dgm:t>
        <a:bodyPr/>
        <a:lstStyle/>
        <a:p>
          <a:endParaRPr lang="zh-TW" altLang="en-US"/>
        </a:p>
      </dgm:t>
    </dgm:pt>
    <dgm:pt modelId="{325F1D4A-4C68-458C-8181-BC574C2E750C}" type="pres">
      <dgm:prSet presAssocID="{67F71033-3561-4025-937F-B8F98BC3466B}" presName="hierRoot2" presStyleCnt="0">
        <dgm:presLayoutVars>
          <dgm:hierBranch val="init"/>
        </dgm:presLayoutVars>
      </dgm:prSet>
      <dgm:spPr/>
    </dgm:pt>
    <dgm:pt modelId="{7F38816D-9E73-4B63-9DB3-DBC340C3CCF0}" type="pres">
      <dgm:prSet presAssocID="{67F71033-3561-4025-937F-B8F98BC3466B}" presName="rootComposite" presStyleCnt="0"/>
      <dgm:spPr/>
    </dgm:pt>
    <dgm:pt modelId="{4C7DFF84-210D-4ECC-BEC0-65E3E3B809B9}" type="pres">
      <dgm:prSet presAssocID="{67F71033-3561-4025-937F-B8F98BC3466B}" presName="rootText" presStyleLbl="node2" presStyleIdx="0" presStyleCnt="2" custScaleX="126862" custScaleY="67083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0764E85E-D2F5-4F6F-86A9-D1F576EF7F95}" type="pres">
      <dgm:prSet presAssocID="{67F71033-3561-4025-937F-B8F98BC3466B}" presName="rootConnector" presStyleLbl="node2" presStyleIdx="0" presStyleCnt="2"/>
      <dgm:spPr/>
      <dgm:t>
        <a:bodyPr/>
        <a:lstStyle/>
        <a:p>
          <a:endParaRPr lang="zh-TW" altLang="en-US"/>
        </a:p>
      </dgm:t>
    </dgm:pt>
    <dgm:pt modelId="{D73F324B-079E-460E-B374-A5D987F120FC}" type="pres">
      <dgm:prSet presAssocID="{67F71033-3561-4025-937F-B8F98BC3466B}" presName="hierChild4" presStyleCnt="0"/>
      <dgm:spPr/>
    </dgm:pt>
    <dgm:pt modelId="{11F64AD9-8719-400F-9B31-BC006031EEDB}" type="pres">
      <dgm:prSet presAssocID="{1368F69C-1840-48E6-8340-8DC10E99D136}" presName="Name37" presStyleLbl="parChTrans1D3" presStyleIdx="0" presStyleCnt="5"/>
      <dgm:spPr/>
      <dgm:t>
        <a:bodyPr/>
        <a:lstStyle/>
        <a:p>
          <a:endParaRPr lang="zh-TW" altLang="en-US"/>
        </a:p>
      </dgm:t>
    </dgm:pt>
    <dgm:pt modelId="{7EB717FA-C998-4DBA-9DA3-9981CF59E629}" type="pres">
      <dgm:prSet presAssocID="{DD30187F-EBA8-45AD-9E0C-293B567CAD85}" presName="hierRoot2" presStyleCnt="0">
        <dgm:presLayoutVars>
          <dgm:hierBranch val="init"/>
        </dgm:presLayoutVars>
      </dgm:prSet>
      <dgm:spPr/>
    </dgm:pt>
    <dgm:pt modelId="{8C772885-E1FC-4398-86E2-0FF853462811}" type="pres">
      <dgm:prSet presAssocID="{DD30187F-EBA8-45AD-9E0C-293B567CAD85}" presName="rootComposite" presStyleCnt="0"/>
      <dgm:spPr/>
    </dgm:pt>
    <dgm:pt modelId="{D8779C74-F1CB-40F6-B4FB-A38B632EE781}" type="pres">
      <dgm:prSet presAssocID="{DD30187F-EBA8-45AD-9E0C-293B567CAD85}" presName="rootText" presStyleLbl="node3" presStyleIdx="0" presStyleCnt="5" custScaleX="90103" custScaleY="65995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AC7275B6-282A-46FB-AA5A-A9B73F8C76CA}" type="pres">
      <dgm:prSet presAssocID="{DD30187F-EBA8-45AD-9E0C-293B567CAD85}" presName="rootConnector" presStyleLbl="node3" presStyleIdx="0" presStyleCnt="5"/>
      <dgm:spPr/>
      <dgm:t>
        <a:bodyPr/>
        <a:lstStyle/>
        <a:p>
          <a:endParaRPr lang="zh-TW" altLang="en-US"/>
        </a:p>
      </dgm:t>
    </dgm:pt>
    <dgm:pt modelId="{7AC32A0A-9278-4F76-8D6B-1DC05A6380F4}" type="pres">
      <dgm:prSet presAssocID="{DD30187F-EBA8-45AD-9E0C-293B567CAD85}" presName="hierChild4" presStyleCnt="0"/>
      <dgm:spPr/>
    </dgm:pt>
    <dgm:pt modelId="{B72E2490-DAF5-47F9-BA78-4947976C875B}" type="pres">
      <dgm:prSet presAssocID="{DD30187F-EBA8-45AD-9E0C-293B567CAD85}" presName="hierChild5" presStyleCnt="0"/>
      <dgm:spPr/>
    </dgm:pt>
    <dgm:pt modelId="{E48F2C46-6DB1-4D90-B412-EF6F4E288D07}" type="pres">
      <dgm:prSet presAssocID="{940E1A19-3163-4D7A-8081-B88704088103}" presName="Name37" presStyleLbl="parChTrans1D3" presStyleIdx="1" presStyleCnt="5"/>
      <dgm:spPr/>
      <dgm:t>
        <a:bodyPr/>
        <a:lstStyle/>
        <a:p>
          <a:endParaRPr lang="zh-TW" altLang="en-US"/>
        </a:p>
      </dgm:t>
    </dgm:pt>
    <dgm:pt modelId="{2BC50D3D-FC7E-406B-8D2C-48A0A76F7458}" type="pres">
      <dgm:prSet presAssocID="{AE05C858-B173-47E5-A642-696536A118C1}" presName="hierRoot2" presStyleCnt="0">
        <dgm:presLayoutVars>
          <dgm:hierBranch val="init"/>
        </dgm:presLayoutVars>
      </dgm:prSet>
      <dgm:spPr/>
    </dgm:pt>
    <dgm:pt modelId="{87A7F54F-1958-485E-A6D1-F510A47363A4}" type="pres">
      <dgm:prSet presAssocID="{AE05C858-B173-47E5-A642-696536A118C1}" presName="rootComposite" presStyleCnt="0"/>
      <dgm:spPr/>
    </dgm:pt>
    <dgm:pt modelId="{229AD92F-4753-48EF-B545-605FCACEE688}" type="pres">
      <dgm:prSet presAssocID="{AE05C858-B173-47E5-A642-696536A118C1}" presName="rootText" presStyleLbl="node3" presStyleIdx="1" presStyleCnt="5" custScaleX="89968" custScaleY="71107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07172881-3A36-4B4F-8A61-92A85F87A3CB}" type="pres">
      <dgm:prSet presAssocID="{AE05C858-B173-47E5-A642-696536A118C1}" presName="rootConnector" presStyleLbl="node3" presStyleIdx="1" presStyleCnt="5"/>
      <dgm:spPr/>
      <dgm:t>
        <a:bodyPr/>
        <a:lstStyle/>
        <a:p>
          <a:endParaRPr lang="zh-TW" altLang="en-US"/>
        </a:p>
      </dgm:t>
    </dgm:pt>
    <dgm:pt modelId="{01F58E5C-ED2C-4604-B8CA-7D3C7A29D168}" type="pres">
      <dgm:prSet presAssocID="{AE05C858-B173-47E5-A642-696536A118C1}" presName="hierChild4" presStyleCnt="0"/>
      <dgm:spPr/>
    </dgm:pt>
    <dgm:pt modelId="{F76B75F7-9BA3-4ADB-B453-BB578B09A1D2}" type="pres">
      <dgm:prSet presAssocID="{AE05C858-B173-47E5-A642-696536A118C1}" presName="hierChild5" presStyleCnt="0"/>
      <dgm:spPr/>
    </dgm:pt>
    <dgm:pt modelId="{B3B1D40D-7FE5-4479-8F8D-EB102E237DBF}" type="pres">
      <dgm:prSet presAssocID="{DB9CF8B9-3B06-4568-88A6-55B91626D240}" presName="Name37" presStyleLbl="parChTrans1D3" presStyleIdx="2" presStyleCnt="5"/>
      <dgm:spPr/>
      <dgm:t>
        <a:bodyPr/>
        <a:lstStyle/>
        <a:p>
          <a:endParaRPr lang="zh-TW" altLang="en-US"/>
        </a:p>
      </dgm:t>
    </dgm:pt>
    <dgm:pt modelId="{8ED3C10B-C634-4A96-80E6-03BC4471927C}" type="pres">
      <dgm:prSet presAssocID="{740694AF-659C-4D37-BFDF-06584A3A8D3E}" presName="hierRoot2" presStyleCnt="0">
        <dgm:presLayoutVars>
          <dgm:hierBranch val="init"/>
        </dgm:presLayoutVars>
      </dgm:prSet>
      <dgm:spPr/>
    </dgm:pt>
    <dgm:pt modelId="{7234ECAB-E84E-4613-87E4-FA054AB4825D}" type="pres">
      <dgm:prSet presAssocID="{740694AF-659C-4D37-BFDF-06584A3A8D3E}" presName="rootComposite" presStyleCnt="0"/>
      <dgm:spPr/>
    </dgm:pt>
    <dgm:pt modelId="{4D5AE586-42FB-4CC5-A25E-66C4A61B929F}" type="pres">
      <dgm:prSet presAssocID="{740694AF-659C-4D37-BFDF-06584A3A8D3E}" presName="rootText" presStyleLbl="node3" presStyleIdx="2" presStyleCnt="5" custScaleX="181578" custScaleY="73679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FFCEFDE1-2743-40FB-BF6D-C4311B6A1018}" type="pres">
      <dgm:prSet presAssocID="{740694AF-659C-4D37-BFDF-06584A3A8D3E}" presName="rootConnector" presStyleLbl="node3" presStyleIdx="2" presStyleCnt="5"/>
      <dgm:spPr/>
      <dgm:t>
        <a:bodyPr/>
        <a:lstStyle/>
        <a:p>
          <a:endParaRPr lang="zh-TW" altLang="en-US"/>
        </a:p>
      </dgm:t>
    </dgm:pt>
    <dgm:pt modelId="{FD31A146-32E1-4CE0-AD6D-09C9F3209CAA}" type="pres">
      <dgm:prSet presAssocID="{740694AF-659C-4D37-BFDF-06584A3A8D3E}" presName="hierChild4" presStyleCnt="0"/>
      <dgm:spPr/>
    </dgm:pt>
    <dgm:pt modelId="{A8EF0FBB-DFEE-4459-8EC8-B31767A5C1FF}" type="pres">
      <dgm:prSet presAssocID="{740694AF-659C-4D37-BFDF-06584A3A8D3E}" presName="hierChild5" presStyleCnt="0"/>
      <dgm:spPr/>
    </dgm:pt>
    <dgm:pt modelId="{B58DA66C-17CB-4910-8A43-33375429059E}" type="pres">
      <dgm:prSet presAssocID="{9ACED3AD-4085-4287-8D9B-8BC32E5A7FF2}" presName="Name37" presStyleLbl="parChTrans1D3" presStyleIdx="3" presStyleCnt="5"/>
      <dgm:spPr/>
      <dgm:t>
        <a:bodyPr/>
        <a:lstStyle/>
        <a:p>
          <a:endParaRPr lang="zh-TW" altLang="en-US"/>
        </a:p>
      </dgm:t>
    </dgm:pt>
    <dgm:pt modelId="{DF75F4A6-476E-4DE1-A2A1-3AA4A349950A}" type="pres">
      <dgm:prSet presAssocID="{502BB88D-3181-4437-9781-EC1BFA00BF97}" presName="hierRoot2" presStyleCnt="0">
        <dgm:presLayoutVars>
          <dgm:hierBranch val="init"/>
        </dgm:presLayoutVars>
      </dgm:prSet>
      <dgm:spPr/>
    </dgm:pt>
    <dgm:pt modelId="{49F6D04C-8A48-4168-AFD1-52FAAC581F1C}" type="pres">
      <dgm:prSet presAssocID="{502BB88D-3181-4437-9781-EC1BFA00BF97}" presName="rootComposite" presStyleCnt="0"/>
      <dgm:spPr/>
    </dgm:pt>
    <dgm:pt modelId="{F4806C30-04DD-4881-8D6F-86534D5A464D}" type="pres">
      <dgm:prSet presAssocID="{502BB88D-3181-4437-9781-EC1BFA00BF97}" presName="rootText" presStyleLbl="node3" presStyleIdx="3" presStyleCnt="5" custScaleX="196263" custScaleY="71171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103674A4-BF41-4735-975F-61232A4639C8}" type="pres">
      <dgm:prSet presAssocID="{502BB88D-3181-4437-9781-EC1BFA00BF97}" presName="rootConnector" presStyleLbl="node3" presStyleIdx="3" presStyleCnt="5"/>
      <dgm:spPr/>
      <dgm:t>
        <a:bodyPr/>
        <a:lstStyle/>
        <a:p>
          <a:endParaRPr lang="zh-TW" altLang="en-US"/>
        </a:p>
      </dgm:t>
    </dgm:pt>
    <dgm:pt modelId="{0C672336-CB15-4DC3-B182-4579824F50A7}" type="pres">
      <dgm:prSet presAssocID="{502BB88D-3181-4437-9781-EC1BFA00BF97}" presName="hierChild4" presStyleCnt="0"/>
      <dgm:spPr/>
    </dgm:pt>
    <dgm:pt modelId="{C14B17C2-843C-4176-96E2-23E8D94693C7}" type="pres">
      <dgm:prSet presAssocID="{502BB88D-3181-4437-9781-EC1BFA00BF97}" presName="hierChild5" presStyleCnt="0"/>
      <dgm:spPr/>
    </dgm:pt>
    <dgm:pt modelId="{C6F75794-29C7-48A9-8AD1-F0CF32B5E6E1}" type="pres">
      <dgm:prSet presAssocID="{67F71033-3561-4025-937F-B8F98BC3466B}" presName="hierChild5" presStyleCnt="0"/>
      <dgm:spPr/>
    </dgm:pt>
    <dgm:pt modelId="{80F68C91-73B8-4038-9B9F-07A8057EF9D5}" type="pres">
      <dgm:prSet presAssocID="{19DEDD4F-43E0-4028-80E8-3DDEF85FB010}" presName="Name37" presStyleLbl="parChTrans1D2" presStyleIdx="1" presStyleCnt="2"/>
      <dgm:spPr/>
      <dgm:t>
        <a:bodyPr/>
        <a:lstStyle/>
        <a:p>
          <a:endParaRPr lang="zh-TW" altLang="en-US"/>
        </a:p>
      </dgm:t>
    </dgm:pt>
    <dgm:pt modelId="{5FEBF50A-C39D-4564-B0BC-35779E2F7729}" type="pres">
      <dgm:prSet presAssocID="{F99014F3-A806-4BD8-9B67-7B845495DC62}" presName="hierRoot2" presStyleCnt="0">
        <dgm:presLayoutVars>
          <dgm:hierBranch val="init"/>
        </dgm:presLayoutVars>
      </dgm:prSet>
      <dgm:spPr/>
    </dgm:pt>
    <dgm:pt modelId="{42522D3C-D195-4E11-9CB4-5F5AA2AFFC30}" type="pres">
      <dgm:prSet presAssocID="{F99014F3-A806-4BD8-9B67-7B845495DC62}" presName="rootComposite" presStyleCnt="0"/>
      <dgm:spPr/>
    </dgm:pt>
    <dgm:pt modelId="{66522141-2C63-4905-94C1-D7568F783173}" type="pres">
      <dgm:prSet presAssocID="{F99014F3-A806-4BD8-9B67-7B845495DC62}" presName="rootText" presStyleLbl="node2" presStyleIdx="1" presStyleCnt="2" custScaleY="59430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F6CAD707-5B8D-439C-92F7-6588F6558013}" type="pres">
      <dgm:prSet presAssocID="{F99014F3-A806-4BD8-9B67-7B845495DC62}" presName="rootConnector" presStyleLbl="node2" presStyleIdx="1" presStyleCnt="2"/>
      <dgm:spPr/>
      <dgm:t>
        <a:bodyPr/>
        <a:lstStyle/>
        <a:p>
          <a:endParaRPr lang="zh-TW" altLang="en-US"/>
        </a:p>
      </dgm:t>
    </dgm:pt>
    <dgm:pt modelId="{F39EB70D-3502-4D80-9342-06D174C18635}" type="pres">
      <dgm:prSet presAssocID="{F99014F3-A806-4BD8-9B67-7B845495DC62}" presName="hierChild4" presStyleCnt="0"/>
      <dgm:spPr/>
    </dgm:pt>
    <dgm:pt modelId="{14B973BC-E4B7-4B06-A0E9-FC6365EA5BFC}" type="pres">
      <dgm:prSet presAssocID="{723EE3B2-976E-4425-AAC5-427A443C2397}" presName="Name37" presStyleLbl="parChTrans1D3" presStyleIdx="4" presStyleCnt="5"/>
      <dgm:spPr/>
      <dgm:t>
        <a:bodyPr/>
        <a:lstStyle/>
        <a:p>
          <a:endParaRPr lang="zh-TW" altLang="en-US"/>
        </a:p>
      </dgm:t>
    </dgm:pt>
    <dgm:pt modelId="{35AF105C-8763-4790-ACC6-68C35690F22F}" type="pres">
      <dgm:prSet presAssocID="{001A6A29-3215-4E2F-AAEF-92A3D27A8296}" presName="hierRoot2" presStyleCnt="0">
        <dgm:presLayoutVars>
          <dgm:hierBranch val="init"/>
        </dgm:presLayoutVars>
      </dgm:prSet>
      <dgm:spPr/>
    </dgm:pt>
    <dgm:pt modelId="{C572E3FF-16E2-4BF7-9FF9-EF644D5F7679}" type="pres">
      <dgm:prSet presAssocID="{001A6A29-3215-4E2F-AAEF-92A3D27A8296}" presName="rootComposite" presStyleCnt="0"/>
      <dgm:spPr/>
    </dgm:pt>
    <dgm:pt modelId="{1481BB0A-9EA0-4AA3-8890-172C658A51B2}" type="pres">
      <dgm:prSet presAssocID="{001A6A29-3215-4E2F-AAEF-92A3D27A8296}" presName="rootText" presStyleLbl="node3" presStyleIdx="4" presStyleCnt="5" custScaleX="82033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B7B36400-CA4C-414E-AEAA-93A9AB8BE3E6}" type="pres">
      <dgm:prSet presAssocID="{001A6A29-3215-4E2F-AAEF-92A3D27A8296}" presName="rootConnector" presStyleLbl="node3" presStyleIdx="4" presStyleCnt="5"/>
      <dgm:spPr/>
      <dgm:t>
        <a:bodyPr/>
        <a:lstStyle/>
        <a:p>
          <a:endParaRPr lang="zh-TW" altLang="en-US"/>
        </a:p>
      </dgm:t>
    </dgm:pt>
    <dgm:pt modelId="{706F4A0F-E8E6-48C5-B95F-EC8551BA1716}" type="pres">
      <dgm:prSet presAssocID="{001A6A29-3215-4E2F-AAEF-92A3D27A8296}" presName="hierChild4" presStyleCnt="0"/>
      <dgm:spPr/>
    </dgm:pt>
    <dgm:pt modelId="{8EF9E5A2-4D4D-4330-B51E-ED2939262570}" type="pres">
      <dgm:prSet presAssocID="{001A6A29-3215-4E2F-AAEF-92A3D27A8296}" presName="hierChild5" presStyleCnt="0"/>
      <dgm:spPr/>
    </dgm:pt>
    <dgm:pt modelId="{7C349F22-965F-4DA2-8E0D-0F0A4E1F3CC4}" type="pres">
      <dgm:prSet presAssocID="{F99014F3-A806-4BD8-9B67-7B845495DC62}" presName="hierChild5" presStyleCnt="0"/>
      <dgm:spPr/>
    </dgm:pt>
    <dgm:pt modelId="{67F9410D-36F6-4FA9-9CDB-1B96EA80C355}" type="pres">
      <dgm:prSet presAssocID="{B1848FCF-853E-4F17-8E4F-F6EE7C7189F4}" presName="hierChild3" presStyleCnt="0"/>
      <dgm:spPr/>
    </dgm:pt>
  </dgm:ptLst>
  <dgm:cxnLst>
    <dgm:cxn modelId="{39063198-70F0-449E-8C85-01ABAFE1F220}" srcId="{67F71033-3561-4025-937F-B8F98BC3466B}" destId="{502BB88D-3181-4437-9781-EC1BFA00BF97}" srcOrd="3" destOrd="0" parTransId="{9ACED3AD-4085-4287-8D9B-8BC32E5A7FF2}" sibTransId="{51899028-3D7D-4178-9A51-44CD438F856E}"/>
    <dgm:cxn modelId="{B3890C7D-4ABC-4DD1-B9CC-2DD321B2F35D}" type="presOf" srcId="{502BB88D-3181-4437-9781-EC1BFA00BF97}" destId="{103674A4-BF41-4735-975F-61232A4639C8}" srcOrd="1" destOrd="0" presId="urn:microsoft.com/office/officeart/2005/8/layout/orgChart1"/>
    <dgm:cxn modelId="{75AD8918-8790-4DEC-8D48-2F74A8D4695F}" type="presOf" srcId="{B1848FCF-853E-4F17-8E4F-F6EE7C7189F4}" destId="{22FE79D9-DB6C-4721-BE0C-C85654DB6A08}" srcOrd="0" destOrd="0" presId="urn:microsoft.com/office/officeart/2005/8/layout/orgChart1"/>
    <dgm:cxn modelId="{53096002-081B-42B4-A5D4-4ABC0326FC14}" type="presOf" srcId="{740694AF-659C-4D37-BFDF-06584A3A8D3E}" destId="{FFCEFDE1-2743-40FB-BF6D-C4311B6A1018}" srcOrd="1" destOrd="0" presId="urn:microsoft.com/office/officeart/2005/8/layout/orgChart1"/>
    <dgm:cxn modelId="{692CA98D-9672-4130-B250-B1514277DA84}" type="presOf" srcId="{DD30187F-EBA8-45AD-9E0C-293B567CAD85}" destId="{D8779C74-F1CB-40F6-B4FB-A38B632EE781}" srcOrd="0" destOrd="0" presId="urn:microsoft.com/office/officeart/2005/8/layout/orgChart1"/>
    <dgm:cxn modelId="{40B4DEF8-DE4C-42ED-AB97-9E5F5A1718C1}" type="presOf" srcId="{67F71033-3561-4025-937F-B8F98BC3466B}" destId="{4C7DFF84-210D-4ECC-BEC0-65E3E3B809B9}" srcOrd="0" destOrd="0" presId="urn:microsoft.com/office/officeart/2005/8/layout/orgChart1"/>
    <dgm:cxn modelId="{D6D55A30-30A2-4855-8FB3-97AF29B3617D}" type="presOf" srcId="{1368F69C-1840-48E6-8340-8DC10E99D136}" destId="{11F64AD9-8719-400F-9B31-BC006031EEDB}" srcOrd="0" destOrd="0" presId="urn:microsoft.com/office/officeart/2005/8/layout/orgChart1"/>
    <dgm:cxn modelId="{7DD932C1-B944-44D4-A8F6-C26C27D665B8}" type="presOf" srcId="{B1848FCF-853E-4F17-8E4F-F6EE7C7189F4}" destId="{4FE846A3-9A11-4DCD-B00F-59F337B2723C}" srcOrd="1" destOrd="0" presId="urn:microsoft.com/office/officeart/2005/8/layout/orgChart1"/>
    <dgm:cxn modelId="{9DD2257B-0D8A-4F0B-84CE-66550F183B58}" type="presOf" srcId="{AE05C858-B173-47E5-A642-696536A118C1}" destId="{07172881-3A36-4B4F-8A61-92A85F87A3CB}" srcOrd="1" destOrd="0" presId="urn:microsoft.com/office/officeart/2005/8/layout/orgChart1"/>
    <dgm:cxn modelId="{79F97CC6-A23A-4620-BD0D-8F29BA598988}" type="presOf" srcId="{940E1A19-3163-4D7A-8081-B88704088103}" destId="{E48F2C46-6DB1-4D90-B412-EF6F4E288D07}" srcOrd="0" destOrd="0" presId="urn:microsoft.com/office/officeart/2005/8/layout/orgChart1"/>
    <dgm:cxn modelId="{7B5411F3-0201-43F7-8C13-1F781C46FEC8}" type="presOf" srcId="{502BB88D-3181-4437-9781-EC1BFA00BF97}" destId="{F4806C30-04DD-4881-8D6F-86534D5A464D}" srcOrd="0" destOrd="0" presId="urn:microsoft.com/office/officeart/2005/8/layout/orgChart1"/>
    <dgm:cxn modelId="{370AA437-9384-449B-803D-37526C7C9E05}" type="presOf" srcId="{19DEDD4F-43E0-4028-80E8-3DDEF85FB010}" destId="{80F68C91-73B8-4038-9B9F-07A8057EF9D5}" srcOrd="0" destOrd="0" presId="urn:microsoft.com/office/officeart/2005/8/layout/orgChart1"/>
    <dgm:cxn modelId="{64EBDC4D-CCB0-4D1B-8298-DAE64F723295}" type="presOf" srcId="{F99014F3-A806-4BD8-9B67-7B845495DC62}" destId="{F6CAD707-5B8D-439C-92F7-6588F6558013}" srcOrd="1" destOrd="0" presId="urn:microsoft.com/office/officeart/2005/8/layout/orgChart1"/>
    <dgm:cxn modelId="{6BE6D35E-702B-4D7A-BD00-B3CEFCE06B2D}" type="presOf" srcId="{DB9CF8B9-3B06-4568-88A6-55B91626D240}" destId="{B3B1D40D-7FE5-4479-8F8D-EB102E237DBF}" srcOrd="0" destOrd="0" presId="urn:microsoft.com/office/officeart/2005/8/layout/orgChart1"/>
    <dgm:cxn modelId="{4E37B908-C901-40C9-8D21-C093BFE90EEC}" srcId="{67F71033-3561-4025-937F-B8F98BC3466B}" destId="{740694AF-659C-4D37-BFDF-06584A3A8D3E}" srcOrd="2" destOrd="0" parTransId="{DB9CF8B9-3B06-4568-88A6-55B91626D240}" sibTransId="{BFA69179-2C01-4A1F-BA5A-71BEECAB9B2D}"/>
    <dgm:cxn modelId="{CC0A4330-F844-4193-9172-E3B52DEB1B70}" type="presOf" srcId="{001A6A29-3215-4E2F-AAEF-92A3D27A8296}" destId="{B7B36400-CA4C-414E-AEAA-93A9AB8BE3E6}" srcOrd="1" destOrd="0" presId="urn:microsoft.com/office/officeart/2005/8/layout/orgChart1"/>
    <dgm:cxn modelId="{93936351-EC05-4F03-987C-74494CADA63C}" type="presOf" srcId="{001A6A29-3215-4E2F-AAEF-92A3D27A8296}" destId="{1481BB0A-9EA0-4AA3-8890-172C658A51B2}" srcOrd="0" destOrd="0" presId="urn:microsoft.com/office/officeart/2005/8/layout/orgChart1"/>
    <dgm:cxn modelId="{1447280B-BA9A-458E-AB87-937768B20187}" type="presOf" srcId="{67F71033-3561-4025-937F-B8F98BC3466B}" destId="{0764E85E-D2F5-4F6F-86A9-D1F576EF7F95}" srcOrd="1" destOrd="0" presId="urn:microsoft.com/office/officeart/2005/8/layout/orgChart1"/>
    <dgm:cxn modelId="{A39255EC-78F1-44DF-B8D2-5ECB3AC31374}" srcId="{B1848FCF-853E-4F17-8E4F-F6EE7C7189F4}" destId="{F99014F3-A806-4BD8-9B67-7B845495DC62}" srcOrd="1" destOrd="0" parTransId="{19DEDD4F-43E0-4028-80E8-3DDEF85FB010}" sibTransId="{6128C66B-EA6C-478D-95C5-0ED0BD6D6463}"/>
    <dgm:cxn modelId="{DEFA42C7-2176-4093-AB21-8C009EC65B14}" type="presOf" srcId="{740694AF-659C-4D37-BFDF-06584A3A8D3E}" destId="{4D5AE586-42FB-4CC5-A25E-66C4A61B929F}" srcOrd="0" destOrd="0" presId="urn:microsoft.com/office/officeart/2005/8/layout/orgChart1"/>
    <dgm:cxn modelId="{8AEEDAA8-C6AC-4774-BC69-732C8B3D9360}" srcId="{67F71033-3561-4025-937F-B8F98BC3466B}" destId="{DD30187F-EBA8-45AD-9E0C-293B567CAD85}" srcOrd="0" destOrd="0" parTransId="{1368F69C-1840-48E6-8340-8DC10E99D136}" sibTransId="{2B0AA8E8-5BBB-46F7-82F9-CD642D6D3EEC}"/>
    <dgm:cxn modelId="{CC39FCDF-4230-4D1C-9C31-F3C11ABDE562}" srcId="{F99014F3-A806-4BD8-9B67-7B845495DC62}" destId="{001A6A29-3215-4E2F-AAEF-92A3D27A8296}" srcOrd="0" destOrd="0" parTransId="{723EE3B2-976E-4425-AAC5-427A443C2397}" sibTransId="{4B9F4DE4-8353-4732-8821-6C4CB394173C}"/>
    <dgm:cxn modelId="{CADB184F-2464-4AB4-B487-C26C9443AA26}" srcId="{B1848FCF-853E-4F17-8E4F-F6EE7C7189F4}" destId="{67F71033-3561-4025-937F-B8F98BC3466B}" srcOrd="0" destOrd="0" parTransId="{3E439925-E5B3-4CD2-8EFF-7031A9214C78}" sibTransId="{98BBDAD7-78A2-441A-A8FA-22A4E33B4F32}"/>
    <dgm:cxn modelId="{CECBCB44-87A1-45E4-89CA-6A4874E22AC8}" type="presOf" srcId="{9ACED3AD-4085-4287-8D9B-8BC32E5A7FF2}" destId="{B58DA66C-17CB-4910-8A43-33375429059E}" srcOrd="0" destOrd="0" presId="urn:microsoft.com/office/officeart/2005/8/layout/orgChart1"/>
    <dgm:cxn modelId="{25C54474-2899-4F3F-BE0B-851F6C0F7C08}" type="presOf" srcId="{AE05C858-B173-47E5-A642-696536A118C1}" destId="{229AD92F-4753-48EF-B545-605FCACEE688}" srcOrd="0" destOrd="0" presId="urn:microsoft.com/office/officeart/2005/8/layout/orgChart1"/>
    <dgm:cxn modelId="{5DF39135-FB91-474B-9C33-8ED3A952E031}" type="presOf" srcId="{723EE3B2-976E-4425-AAC5-427A443C2397}" destId="{14B973BC-E4B7-4B06-A0E9-FC6365EA5BFC}" srcOrd="0" destOrd="0" presId="urn:microsoft.com/office/officeart/2005/8/layout/orgChart1"/>
    <dgm:cxn modelId="{1997E0E9-23B3-4CEB-8031-C3755F1BA724}" type="presOf" srcId="{3E439925-E5B3-4CD2-8EFF-7031A9214C78}" destId="{D817B69A-29EE-4B8B-BEF5-B76CA96550B4}" srcOrd="0" destOrd="0" presId="urn:microsoft.com/office/officeart/2005/8/layout/orgChart1"/>
    <dgm:cxn modelId="{9F8CE247-CCC8-44D2-9004-6BA8987DE9CC}" type="presOf" srcId="{F99014F3-A806-4BD8-9B67-7B845495DC62}" destId="{66522141-2C63-4905-94C1-D7568F783173}" srcOrd="0" destOrd="0" presId="urn:microsoft.com/office/officeart/2005/8/layout/orgChart1"/>
    <dgm:cxn modelId="{4CC8FFFD-B850-4F8D-9394-7A222A64FA59}" type="presOf" srcId="{AF25B3D9-0CFA-4C35-BEB0-9384D7BDA44A}" destId="{4B6C57DD-9149-4934-8175-87CBF4719D0B}" srcOrd="0" destOrd="0" presId="urn:microsoft.com/office/officeart/2005/8/layout/orgChart1"/>
    <dgm:cxn modelId="{2D6E9ED1-DCD3-48AE-A118-0C39F89515AB}" srcId="{AF25B3D9-0CFA-4C35-BEB0-9384D7BDA44A}" destId="{B1848FCF-853E-4F17-8E4F-F6EE7C7189F4}" srcOrd="0" destOrd="0" parTransId="{41C9722D-4D36-4477-87F1-89D0C1D18562}" sibTransId="{5E707F1E-BF86-462B-BA94-D524CF9D1F0D}"/>
    <dgm:cxn modelId="{AD81FDC3-C8B0-42D7-BC03-E97D1F8FDF11}" srcId="{67F71033-3561-4025-937F-B8F98BC3466B}" destId="{AE05C858-B173-47E5-A642-696536A118C1}" srcOrd="1" destOrd="0" parTransId="{940E1A19-3163-4D7A-8081-B88704088103}" sibTransId="{1F470D3A-5E19-47D1-AC7B-4228C5C7AADB}"/>
    <dgm:cxn modelId="{BBA3F11C-56ED-41CB-95A1-B5D52E0C9631}" type="presOf" srcId="{DD30187F-EBA8-45AD-9E0C-293B567CAD85}" destId="{AC7275B6-282A-46FB-AA5A-A9B73F8C76CA}" srcOrd="1" destOrd="0" presId="urn:microsoft.com/office/officeart/2005/8/layout/orgChart1"/>
    <dgm:cxn modelId="{8AD5CFE8-1C30-45F4-8161-54E508D27D53}" type="presParOf" srcId="{4B6C57DD-9149-4934-8175-87CBF4719D0B}" destId="{36B7A947-B3C1-47B0-B4DB-F2D0AB0D6AAE}" srcOrd="0" destOrd="0" presId="urn:microsoft.com/office/officeart/2005/8/layout/orgChart1"/>
    <dgm:cxn modelId="{3D5E6BF8-E246-4768-A898-A8314769A474}" type="presParOf" srcId="{36B7A947-B3C1-47B0-B4DB-F2D0AB0D6AAE}" destId="{ECCB80A4-CECF-45F6-9367-FE3122E22077}" srcOrd="0" destOrd="0" presId="urn:microsoft.com/office/officeart/2005/8/layout/orgChart1"/>
    <dgm:cxn modelId="{7E02C29C-8214-435E-88A2-FD364BEDD8F3}" type="presParOf" srcId="{ECCB80A4-CECF-45F6-9367-FE3122E22077}" destId="{22FE79D9-DB6C-4721-BE0C-C85654DB6A08}" srcOrd="0" destOrd="0" presId="urn:microsoft.com/office/officeart/2005/8/layout/orgChart1"/>
    <dgm:cxn modelId="{1B733F73-B978-4E28-8762-260A14353765}" type="presParOf" srcId="{ECCB80A4-CECF-45F6-9367-FE3122E22077}" destId="{4FE846A3-9A11-4DCD-B00F-59F337B2723C}" srcOrd="1" destOrd="0" presId="urn:microsoft.com/office/officeart/2005/8/layout/orgChart1"/>
    <dgm:cxn modelId="{9BDF757F-4BCB-4E6E-9038-B8DCBBF51488}" type="presParOf" srcId="{36B7A947-B3C1-47B0-B4DB-F2D0AB0D6AAE}" destId="{5988B0DF-BBA9-4E97-AE71-1834676D3E50}" srcOrd="1" destOrd="0" presId="urn:microsoft.com/office/officeart/2005/8/layout/orgChart1"/>
    <dgm:cxn modelId="{C592C7AD-7B1C-4633-B8FD-8878AF1C4CA6}" type="presParOf" srcId="{5988B0DF-BBA9-4E97-AE71-1834676D3E50}" destId="{D817B69A-29EE-4B8B-BEF5-B76CA96550B4}" srcOrd="0" destOrd="0" presId="urn:microsoft.com/office/officeart/2005/8/layout/orgChart1"/>
    <dgm:cxn modelId="{B8025F25-8BA2-42F9-8F4D-886D1557DBE0}" type="presParOf" srcId="{5988B0DF-BBA9-4E97-AE71-1834676D3E50}" destId="{325F1D4A-4C68-458C-8181-BC574C2E750C}" srcOrd="1" destOrd="0" presId="urn:microsoft.com/office/officeart/2005/8/layout/orgChart1"/>
    <dgm:cxn modelId="{FF563ABA-1F94-45C3-8A4B-502F27D31E6D}" type="presParOf" srcId="{325F1D4A-4C68-458C-8181-BC574C2E750C}" destId="{7F38816D-9E73-4B63-9DB3-DBC340C3CCF0}" srcOrd="0" destOrd="0" presId="urn:microsoft.com/office/officeart/2005/8/layout/orgChart1"/>
    <dgm:cxn modelId="{32A18517-83D2-4D4C-A91C-465A1DB071DF}" type="presParOf" srcId="{7F38816D-9E73-4B63-9DB3-DBC340C3CCF0}" destId="{4C7DFF84-210D-4ECC-BEC0-65E3E3B809B9}" srcOrd="0" destOrd="0" presId="urn:microsoft.com/office/officeart/2005/8/layout/orgChart1"/>
    <dgm:cxn modelId="{7C543030-9DA0-4B15-A864-092A4D9D9C21}" type="presParOf" srcId="{7F38816D-9E73-4B63-9DB3-DBC340C3CCF0}" destId="{0764E85E-D2F5-4F6F-86A9-D1F576EF7F95}" srcOrd="1" destOrd="0" presId="urn:microsoft.com/office/officeart/2005/8/layout/orgChart1"/>
    <dgm:cxn modelId="{05151AFC-E361-43EC-8E8A-AC478843309C}" type="presParOf" srcId="{325F1D4A-4C68-458C-8181-BC574C2E750C}" destId="{D73F324B-079E-460E-B374-A5D987F120FC}" srcOrd="1" destOrd="0" presId="urn:microsoft.com/office/officeart/2005/8/layout/orgChart1"/>
    <dgm:cxn modelId="{158C9A7F-138F-4EAE-A838-813850B01D25}" type="presParOf" srcId="{D73F324B-079E-460E-B374-A5D987F120FC}" destId="{11F64AD9-8719-400F-9B31-BC006031EEDB}" srcOrd="0" destOrd="0" presId="urn:microsoft.com/office/officeart/2005/8/layout/orgChart1"/>
    <dgm:cxn modelId="{FD80A2F4-807E-433D-9D12-A51CAB67E026}" type="presParOf" srcId="{D73F324B-079E-460E-B374-A5D987F120FC}" destId="{7EB717FA-C998-4DBA-9DA3-9981CF59E629}" srcOrd="1" destOrd="0" presId="urn:microsoft.com/office/officeart/2005/8/layout/orgChart1"/>
    <dgm:cxn modelId="{2BF18936-2099-4FF0-92F7-26BB1A3EFA5F}" type="presParOf" srcId="{7EB717FA-C998-4DBA-9DA3-9981CF59E629}" destId="{8C772885-E1FC-4398-86E2-0FF853462811}" srcOrd="0" destOrd="0" presId="urn:microsoft.com/office/officeart/2005/8/layout/orgChart1"/>
    <dgm:cxn modelId="{6DBAA4C7-879C-4DC2-9580-1F912D2DF3F0}" type="presParOf" srcId="{8C772885-E1FC-4398-86E2-0FF853462811}" destId="{D8779C74-F1CB-40F6-B4FB-A38B632EE781}" srcOrd="0" destOrd="0" presId="urn:microsoft.com/office/officeart/2005/8/layout/orgChart1"/>
    <dgm:cxn modelId="{1BF0CE90-0EC9-4100-A593-46F33FD041D9}" type="presParOf" srcId="{8C772885-E1FC-4398-86E2-0FF853462811}" destId="{AC7275B6-282A-46FB-AA5A-A9B73F8C76CA}" srcOrd="1" destOrd="0" presId="urn:microsoft.com/office/officeart/2005/8/layout/orgChart1"/>
    <dgm:cxn modelId="{46D0E7EF-5694-440C-BA20-186173EB9DF1}" type="presParOf" srcId="{7EB717FA-C998-4DBA-9DA3-9981CF59E629}" destId="{7AC32A0A-9278-4F76-8D6B-1DC05A6380F4}" srcOrd="1" destOrd="0" presId="urn:microsoft.com/office/officeart/2005/8/layout/orgChart1"/>
    <dgm:cxn modelId="{38F9C1B3-523D-44D9-91F2-DF65AB0A4880}" type="presParOf" srcId="{7EB717FA-C998-4DBA-9DA3-9981CF59E629}" destId="{B72E2490-DAF5-47F9-BA78-4947976C875B}" srcOrd="2" destOrd="0" presId="urn:microsoft.com/office/officeart/2005/8/layout/orgChart1"/>
    <dgm:cxn modelId="{871F2118-F1E6-4FDC-90C8-35EFAABDABC7}" type="presParOf" srcId="{D73F324B-079E-460E-B374-A5D987F120FC}" destId="{E48F2C46-6DB1-4D90-B412-EF6F4E288D07}" srcOrd="2" destOrd="0" presId="urn:microsoft.com/office/officeart/2005/8/layout/orgChart1"/>
    <dgm:cxn modelId="{AEA5AC08-A984-4670-9583-C5A1C7F3E83D}" type="presParOf" srcId="{D73F324B-079E-460E-B374-A5D987F120FC}" destId="{2BC50D3D-FC7E-406B-8D2C-48A0A76F7458}" srcOrd="3" destOrd="0" presId="urn:microsoft.com/office/officeart/2005/8/layout/orgChart1"/>
    <dgm:cxn modelId="{3599BF7C-087A-4086-B254-F837A9AA2383}" type="presParOf" srcId="{2BC50D3D-FC7E-406B-8D2C-48A0A76F7458}" destId="{87A7F54F-1958-485E-A6D1-F510A47363A4}" srcOrd="0" destOrd="0" presId="urn:microsoft.com/office/officeart/2005/8/layout/orgChart1"/>
    <dgm:cxn modelId="{11462204-8116-4717-8E1A-E23E1AB14636}" type="presParOf" srcId="{87A7F54F-1958-485E-A6D1-F510A47363A4}" destId="{229AD92F-4753-48EF-B545-605FCACEE688}" srcOrd="0" destOrd="0" presId="urn:microsoft.com/office/officeart/2005/8/layout/orgChart1"/>
    <dgm:cxn modelId="{C54D56E2-1E77-4FDF-987F-DFE787390BD2}" type="presParOf" srcId="{87A7F54F-1958-485E-A6D1-F510A47363A4}" destId="{07172881-3A36-4B4F-8A61-92A85F87A3CB}" srcOrd="1" destOrd="0" presId="urn:microsoft.com/office/officeart/2005/8/layout/orgChart1"/>
    <dgm:cxn modelId="{1F24FDE3-13B5-4663-8673-67D74567C42B}" type="presParOf" srcId="{2BC50D3D-FC7E-406B-8D2C-48A0A76F7458}" destId="{01F58E5C-ED2C-4604-B8CA-7D3C7A29D168}" srcOrd="1" destOrd="0" presId="urn:microsoft.com/office/officeart/2005/8/layout/orgChart1"/>
    <dgm:cxn modelId="{6BAF2995-699F-429C-9AE8-AE4F700B9B97}" type="presParOf" srcId="{2BC50D3D-FC7E-406B-8D2C-48A0A76F7458}" destId="{F76B75F7-9BA3-4ADB-B453-BB578B09A1D2}" srcOrd="2" destOrd="0" presId="urn:microsoft.com/office/officeart/2005/8/layout/orgChart1"/>
    <dgm:cxn modelId="{E85ED0EF-B1A4-4012-837F-403F93A12992}" type="presParOf" srcId="{D73F324B-079E-460E-B374-A5D987F120FC}" destId="{B3B1D40D-7FE5-4479-8F8D-EB102E237DBF}" srcOrd="4" destOrd="0" presId="urn:microsoft.com/office/officeart/2005/8/layout/orgChart1"/>
    <dgm:cxn modelId="{EDC17B1B-B267-418A-963B-A3267F0AC1C9}" type="presParOf" srcId="{D73F324B-079E-460E-B374-A5D987F120FC}" destId="{8ED3C10B-C634-4A96-80E6-03BC4471927C}" srcOrd="5" destOrd="0" presId="urn:microsoft.com/office/officeart/2005/8/layout/orgChart1"/>
    <dgm:cxn modelId="{FDC81288-AEDC-4B09-ABF7-6FC04CE6647D}" type="presParOf" srcId="{8ED3C10B-C634-4A96-80E6-03BC4471927C}" destId="{7234ECAB-E84E-4613-87E4-FA054AB4825D}" srcOrd="0" destOrd="0" presId="urn:microsoft.com/office/officeart/2005/8/layout/orgChart1"/>
    <dgm:cxn modelId="{F9957D58-03A5-452A-8812-DB6DF3C7D121}" type="presParOf" srcId="{7234ECAB-E84E-4613-87E4-FA054AB4825D}" destId="{4D5AE586-42FB-4CC5-A25E-66C4A61B929F}" srcOrd="0" destOrd="0" presId="urn:microsoft.com/office/officeart/2005/8/layout/orgChart1"/>
    <dgm:cxn modelId="{B65ABC1F-7C64-4BC0-800B-B27272D7FB99}" type="presParOf" srcId="{7234ECAB-E84E-4613-87E4-FA054AB4825D}" destId="{FFCEFDE1-2743-40FB-BF6D-C4311B6A1018}" srcOrd="1" destOrd="0" presId="urn:microsoft.com/office/officeart/2005/8/layout/orgChart1"/>
    <dgm:cxn modelId="{3A081207-60F1-4CDA-9A25-B7BE0B6FBCC2}" type="presParOf" srcId="{8ED3C10B-C634-4A96-80E6-03BC4471927C}" destId="{FD31A146-32E1-4CE0-AD6D-09C9F3209CAA}" srcOrd="1" destOrd="0" presId="urn:microsoft.com/office/officeart/2005/8/layout/orgChart1"/>
    <dgm:cxn modelId="{6A82C109-E62A-44CB-BD5A-807B59013EF2}" type="presParOf" srcId="{8ED3C10B-C634-4A96-80E6-03BC4471927C}" destId="{A8EF0FBB-DFEE-4459-8EC8-B31767A5C1FF}" srcOrd="2" destOrd="0" presId="urn:microsoft.com/office/officeart/2005/8/layout/orgChart1"/>
    <dgm:cxn modelId="{B0DB9AC0-D278-4811-953D-794F74FE2C72}" type="presParOf" srcId="{D73F324B-079E-460E-B374-A5D987F120FC}" destId="{B58DA66C-17CB-4910-8A43-33375429059E}" srcOrd="6" destOrd="0" presId="urn:microsoft.com/office/officeart/2005/8/layout/orgChart1"/>
    <dgm:cxn modelId="{E20CC97C-6DE0-4457-B4B5-D2F66D3C0D22}" type="presParOf" srcId="{D73F324B-079E-460E-B374-A5D987F120FC}" destId="{DF75F4A6-476E-4DE1-A2A1-3AA4A349950A}" srcOrd="7" destOrd="0" presId="urn:microsoft.com/office/officeart/2005/8/layout/orgChart1"/>
    <dgm:cxn modelId="{42EB38E8-FE6E-4497-BCA8-D7C7F572BA01}" type="presParOf" srcId="{DF75F4A6-476E-4DE1-A2A1-3AA4A349950A}" destId="{49F6D04C-8A48-4168-AFD1-52FAAC581F1C}" srcOrd="0" destOrd="0" presId="urn:microsoft.com/office/officeart/2005/8/layout/orgChart1"/>
    <dgm:cxn modelId="{5FEE2C5C-F798-4B65-8DCB-52F5F21697CA}" type="presParOf" srcId="{49F6D04C-8A48-4168-AFD1-52FAAC581F1C}" destId="{F4806C30-04DD-4881-8D6F-86534D5A464D}" srcOrd="0" destOrd="0" presId="urn:microsoft.com/office/officeart/2005/8/layout/orgChart1"/>
    <dgm:cxn modelId="{C46483E9-9743-4A03-A80F-01EC316486DE}" type="presParOf" srcId="{49F6D04C-8A48-4168-AFD1-52FAAC581F1C}" destId="{103674A4-BF41-4735-975F-61232A4639C8}" srcOrd="1" destOrd="0" presId="urn:microsoft.com/office/officeart/2005/8/layout/orgChart1"/>
    <dgm:cxn modelId="{FC713C7B-19C0-4805-BE4A-B4291480F176}" type="presParOf" srcId="{DF75F4A6-476E-4DE1-A2A1-3AA4A349950A}" destId="{0C672336-CB15-4DC3-B182-4579824F50A7}" srcOrd="1" destOrd="0" presId="urn:microsoft.com/office/officeart/2005/8/layout/orgChart1"/>
    <dgm:cxn modelId="{63263589-34C8-4801-AFB4-09F91378BC1A}" type="presParOf" srcId="{DF75F4A6-476E-4DE1-A2A1-3AA4A349950A}" destId="{C14B17C2-843C-4176-96E2-23E8D94693C7}" srcOrd="2" destOrd="0" presId="urn:microsoft.com/office/officeart/2005/8/layout/orgChart1"/>
    <dgm:cxn modelId="{A921D188-6A5C-4E6F-9A7C-E711C953BA69}" type="presParOf" srcId="{325F1D4A-4C68-458C-8181-BC574C2E750C}" destId="{C6F75794-29C7-48A9-8AD1-F0CF32B5E6E1}" srcOrd="2" destOrd="0" presId="urn:microsoft.com/office/officeart/2005/8/layout/orgChart1"/>
    <dgm:cxn modelId="{63CCF1EC-E467-4288-BA82-5DA883D2C20D}" type="presParOf" srcId="{5988B0DF-BBA9-4E97-AE71-1834676D3E50}" destId="{80F68C91-73B8-4038-9B9F-07A8057EF9D5}" srcOrd="2" destOrd="0" presId="urn:microsoft.com/office/officeart/2005/8/layout/orgChart1"/>
    <dgm:cxn modelId="{4D20A768-FFBA-46E3-B308-C8002694B613}" type="presParOf" srcId="{5988B0DF-BBA9-4E97-AE71-1834676D3E50}" destId="{5FEBF50A-C39D-4564-B0BC-35779E2F7729}" srcOrd="3" destOrd="0" presId="urn:microsoft.com/office/officeart/2005/8/layout/orgChart1"/>
    <dgm:cxn modelId="{991A2E38-9B02-4DE0-A5F4-94BC0530EDA5}" type="presParOf" srcId="{5FEBF50A-C39D-4564-B0BC-35779E2F7729}" destId="{42522D3C-D195-4E11-9CB4-5F5AA2AFFC30}" srcOrd="0" destOrd="0" presId="urn:microsoft.com/office/officeart/2005/8/layout/orgChart1"/>
    <dgm:cxn modelId="{ADBB154A-9B39-4C25-9E55-2804626B560D}" type="presParOf" srcId="{42522D3C-D195-4E11-9CB4-5F5AA2AFFC30}" destId="{66522141-2C63-4905-94C1-D7568F783173}" srcOrd="0" destOrd="0" presId="urn:microsoft.com/office/officeart/2005/8/layout/orgChart1"/>
    <dgm:cxn modelId="{6CDB355A-6502-4D47-8848-A7E2CE1A9D0C}" type="presParOf" srcId="{42522D3C-D195-4E11-9CB4-5F5AA2AFFC30}" destId="{F6CAD707-5B8D-439C-92F7-6588F6558013}" srcOrd="1" destOrd="0" presId="urn:microsoft.com/office/officeart/2005/8/layout/orgChart1"/>
    <dgm:cxn modelId="{DEDD3E11-78E6-4A3A-ADEB-6A09EF6DC73A}" type="presParOf" srcId="{5FEBF50A-C39D-4564-B0BC-35779E2F7729}" destId="{F39EB70D-3502-4D80-9342-06D174C18635}" srcOrd="1" destOrd="0" presId="urn:microsoft.com/office/officeart/2005/8/layout/orgChart1"/>
    <dgm:cxn modelId="{3A13366A-4F91-47F6-8541-100E4B6F5EFA}" type="presParOf" srcId="{F39EB70D-3502-4D80-9342-06D174C18635}" destId="{14B973BC-E4B7-4B06-A0E9-FC6365EA5BFC}" srcOrd="0" destOrd="0" presId="urn:microsoft.com/office/officeart/2005/8/layout/orgChart1"/>
    <dgm:cxn modelId="{A531AD5B-7A46-436A-9370-66E3178B72A0}" type="presParOf" srcId="{F39EB70D-3502-4D80-9342-06D174C18635}" destId="{35AF105C-8763-4790-ACC6-68C35690F22F}" srcOrd="1" destOrd="0" presId="urn:microsoft.com/office/officeart/2005/8/layout/orgChart1"/>
    <dgm:cxn modelId="{6C29DC2F-C991-46B9-AC59-0D94D62B4A82}" type="presParOf" srcId="{35AF105C-8763-4790-ACC6-68C35690F22F}" destId="{C572E3FF-16E2-4BF7-9FF9-EF644D5F7679}" srcOrd="0" destOrd="0" presId="urn:microsoft.com/office/officeart/2005/8/layout/orgChart1"/>
    <dgm:cxn modelId="{BA3ECFEC-E1E7-43CB-BEAE-DABFCA2EF6AA}" type="presParOf" srcId="{C572E3FF-16E2-4BF7-9FF9-EF644D5F7679}" destId="{1481BB0A-9EA0-4AA3-8890-172C658A51B2}" srcOrd="0" destOrd="0" presId="urn:microsoft.com/office/officeart/2005/8/layout/orgChart1"/>
    <dgm:cxn modelId="{4CEFABB6-5119-479F-806F-A42F1D316607}" type="presParOf" srcId="{C572E3FF-16E2-4BF7-9FF9-EF644D5F7679}" destId="{B7B36400-CA4C-414E-AEAA-93A9AB8BE3E6}" srcOrd="1" destOrd="0" presId="urn:microsoft.com/office/officeart/2005/8/layout/orgChart1"/>
    <dgm:cxn modelId="{C9EE6B55-0320-476F-9872-EF254DD420A2}" type="presParOf" srcId="{35AF105C-8763-4790-ACC6-68C35690F22F}" destId="{706F4A0F-E8E6-48C5-B95F-EC8551BA1716}" srcOrd="1" destOrd="0" presId="urn:microsoft.com/office/officeart/2005/8/layout/orgChart1"/>
    <dgm:cxn modelId="{DB803F49-742B-4E43-AE30-0EAF8BAB28E0}" type="presParOf" srcId="{35AF105C-8763-4790-ACC6-68C35690F22F}" destId="{8EF9E5A2-4D4D-4330-B51E-ED2939262570}" srcOrd="2" destOrd="0" presId="urn:microsoft.com/office/officeart/2005/8/layout/orgChart1"/>
    <dgm:cxn modelId="{77781A5F-F606-4870-8080-238830A49B1D}" type="presParOf" srcId="{5FEBF50A-C39D-4564-B0BC-35779E2F7729}" destId="{7C349F22-965F-4DA2-8E0D-0F0A4E1F3CC4}" srcOrd="2" destOrd="0" presId="urn:microsoft.com/office/officeart/2005/8/layout/orgChart1"/>
    <dgm:cxn modelId="{24615F5A-8B08-4761-BA17-AF02777BC6EC}" type="presParOf" srcId="{36B7A947-B3C1-47B0-B4DB-F2D0AB0D6AAE}" destId="{67F9410D-36F6-4FA9-9CDB-1B96EA80C355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F25B3D9-0CFA-4C35-BEB0-9384D7BDA44A}" type="doc">
      <dgm:prSet loTypeId="urn:microsoft.com/office/officeart/2005/8/layout/orgChart1" loCatId="hierarchy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zh-TW" altLang="en-US"/>
        </a:p>
      </dgm:t>
    </dgm:pt>
    <dgm:pt modelId="{B1848FCF-853E-4F17-8E4F-F6EE7C7189F4}">
      <dgm:prSet phldrT="[文字]" custT="1"/>
      <dgm:spPr/>
      <dgm:t>
        <a:bodyPr/>
        <a:lstStyle/>
        <a:p>
          <a:pPr algn="ctr"/>
          <a:r>
            <a:rPr lang="zh-TW" altLang="en-US" sz="24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大學多元入學</a:t>
          </a:r>
          <a:endParaRPr lang="zh-TW" altLang="en-US" sz="24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41C9722D-4D36-4477-87F1-89D0C1D18562}" type="parTrans" cxnId="{2D6E9ED1-DCD3-48AE-A118-0C39F89515AB}">
      <dgm:prSet/>
      <dgm:spPr/>
      <dgm:t>
        <a:bodyPr/>
        <a:lstStyle/>
        <a:p>
          <a:pPr algn="ctr"/>
          <a:endParaRPr lang="zh-TW" altLang="en-US" sz="3200">
            <a:solidFill>
              <a:schemeClr val="tx1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5E707F1E-BF86-462B-BA94-D524CF9D1F0D}" type="sibTrans" cxnId="{2D6E9ED1-DCD3-48AE-A118-0C39F89515AB}">
      <dgm:prSet/>
      <dgm:spPr/>
      <dgm:t>
        <a:bodyPr/>
        <a:lstStyle/>
        <a:p>
          <a:pPr algn="ctr"/>
          <a:endParaRPr lang="zh-TW" altLang="en-US" sz="3200">
            <a:solidFill>
              <a:schemeClr val="tx1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67F71033-3561-4025-937F-B8F98BC3466B}">
      <dgm:prSet phldrT="[文字]" custT="1"/>
      <dgm:spPr/>
      <dgm:t>
        <a:bodyPr/>
        <a:lstStyle/>
        <a:p>
          <a:pPr algn="ctr"/>
          <a:r>
            <a:rPr lang="zh-TW" altLang="en-US" sz="24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四技二專統測</a:t>
          </a:r>
          <a:endParaRPr lang="zh-TW" altLang="en-US" sz="24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3E439925-E5B3-4CD2-8EFF-7031A9214C78}" type="parTrans" cxnId="{CADB184F-2464-4AB4-B487-C26C9443AA26}">
      <dgm:prSet/>
      <dgm:spPr/>
      <dgm:t>
        <a:bodyPr/>
        <a:lstStyle/>
        <a:p>
          <a:pPr algn="ctr"/>
          <a:endParaRPr lang="zh-TW" altLang="en-US" sz="320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98BBDAD7-78A2-441A-A8FA-22A4E33B4F32}" type="sibTrans" cxnId="{CADB184F-2464-4AB4-B487-C26C9443AA26}">
      <dgm:prSet/>
      <dgm:spPr/>
      <dgm:t>
        <a:bodyPr/>
        <a:lstStyle/>
        <a:p>
          <a:pPr algn="ctr"/>
          <a:endParaRPr lang="zh-TW" altLang="en-US" sz="320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DD30187F-EBA8-45AD-9E0C-293B567CAD85}">
      <dgm:prSet phldrT="[文字]" custT="1"/>
      <dgm:spPr/>
      <dgm:t>
        <a:bodyPr/>
        <a:lstStyle/>
        <a:p>
          <a:pPr algn="l"/>
          <a:r>
            <a:rPr lang="zh-TW" altLang="en-US" sz="24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個人推甄</a:t>
          </a:r>
          <a:endParaRPr lang="zh-TW" altLang="en-US" sz="24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1368F69C-1840-48E6-8340-8DC10E99D136}" type="parTrans" cxnId="{8AEEDAA8-C6AC-4774-BC69-732C8B3D9360}">
      <dgm:prSet/>
      <dgm:spPr/>
      <dgm:t>
        <a:bodyPr/>
        <a:lstStyle/>
        <a:p>
          <a:pPr algn="ctr"/>
          <a:endParaRPr lang="zh-TW" altLang="en-US" sz="320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2B0AA8E8-5BBB-46F7-82F9-CD642D6D3EEC}" type="sibTrans" cxnId="{8AEEDAA8-C6AC-4774-BC69-732C8B3D9360}">
      <dgm:prSet/>
      <dgm:spPr/>
      <dgm:t>
        <a:bodyPr/>
        <a:lstStyle/>
        <a:p>
          <a:pPr algn="ctr"/>
          <a:endParaRPr lang="zh-TW" altLang="en-US" sz="320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AE05C858-B173-47E5-A642-696536A118C1}">
      <dgm:prSet phldrT="[文字]" custT="1"/>
      <dgm:spPr/>
      <dgm:t>
        <a:bodyPr/>
        <a:lstStyle/>
        <a:p>
          <a:pPr algn="l"/>
          <a:r>
            <a:rPr lang="zh-TW" altLang="en-US" sz="20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登記分發</a:t>
          </a:r>
        </a:p>
      </dgm:t>
    </dgm:pt>
    <dgm:pt modelId="{940E1A19-3163-4D7A-8081-B88704088103}" type="parTrans" cxnId="{AD81FDC3-C8B0-42D7-BC03-E97D1F8FDF11}">
      <dgm:prSet/>
      <dgm:spPr/>
      <dgm:t>
        <a:bodyPr/>
        <a:lstStyle/>
        <a:p>
          <a:endParaRPr lang="zh-TW" altLang="en-US" sz="320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1F470D3A-5E19-47D1-AC7B-4228C5C7AADB}" type="sibTrans" cxnId="{AD81FDC3-C8B0-42D7-BC03-E97D1F8FDF11}">
      <dgm:prSet/>
      <dgm:spPr/>
      <dgm:t>
        <a:bodyPr/>
        <a:lstStyle/>
        <a:p>
          <a:endParaRPr lang="zh-TW" altLang="en-US" sz="320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2112F115-5E14-444D-BEE8-5B596B76D13C}">
      <dgm:prSet phldrT="[文字]" custT="1"/>
      <dgm:spPr>
        <a:noFill/>
      </dgm:spPr>
      <dgm:t>
        <a:bodyPr/>
        <a:lstStyle/>
        <a:p>
          <a:pPr algn="ctr"/>
          <a:r>
            <a:rPr lang="zh-TW" altLang="en-US" sz="24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產學攜手</a:t>
          </a:r>
          <a:endParaRPr lang="zh-TW" altLang="en-US" sz="24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4D68195D-B3D2-4A35-A9AF-626CBDDCCCC5}" type="parTrans" cxnId="{F86F2F90-41F5-4C46-AA27-711933762A7F}">
      <dgm:prSet/>
      <dgm:spPr/>
      <dgm:t>
        <a:bodyPr/>
        <a:lstStyle/>
        <a:p>
          <a:endParaRPr lang="zh-TW" altLang="en-US"/>
        </a:p>
      </dgm:t>
    </dgm:pt>
    <dgm:pt modelId="{2844A440-EE64-4559-B7BE-2F734BF03F4C}" type="sibTrans" cxnId="{F86F2F90-41F5-4C46-AA27-711933762A7F}">
      <dgm:prSet/>
      <dgm:spPr/>
      <dgm:t>
        <a:bodyPr/>
        <a:lstStyle/>
        <a:p>
          <a:endParaRPr lang="zh-TW" altLang="en-US"/>
        </a:p>
      </dgm:t>
    </dgm:pt>
    <dgm:pt modelId="{835DE239-67F2-4E33-9063-65D214A92297}">
      <dgm:prSet phldrT="[文字]" custT="1"/>
      <dgm:spPr>
        <a:noFill/>
      </dgm:spPr>
      <dgm:t>
        <a:bodyPr/>
        <a:lstStyle/>
        <a:p>
          <a:pPr algn="ctr"/>
          <a:r>
            <a:rPr lang="zh-TW" altLang="en-US" sz="24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科技繁星</a:t>
          </a:r>
          <a:endParaRPr lang="zh-TW" altLang="en-US" sz="24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A4108E04-8459-4DFD-9F36-9CE31763B78C}" type="parTrans" cxnId="{4EA2B2EB-FBBF-4F10-BF96-2CBF2F4BBE40}">
      <dgm:prSet/>
      <dgm:spPr/>
      <dgm:t>
        <a:bodyPr/>
        <a:lstStyle/>
        <a:p>
          <a:endParaRPr lang="zh-TW" altLang="en-US"/>
        </a:p>
      </dgm:t>
    </dgm:pt>
    <dgm:pt modelId="{33F9095D-4C1A-478A-9211-031BDD1BA489}" type="sibTrans" cxnId="{4EA2B2EB-FBBF-4F10-BF96-2CBF2F4BBE40}">
      <dgm:prSet/>
      <dgm:spPr/>
      <dgm:t>
        <a:bodyPr/>
        <a:lstStyle/>
        <a:p>
          <a:endParaRPr lang="zh-TW" altLang="en-US"/>
        </a:p>
      </dgm:t>
    </dgm:pt>
    <dgm:pt modelId="{C13BFF7E-E284-4E2E-8C76-F77E06294D2A}">
      <dgm:prSet phldrT="[文字]"/>
      <dgm:spPr/>
      <dgm:t>
        <a:bodyPr/>
        <a:lstStyle/>
        <a:p>
          <a:r>
            <a:rPr lang="zh-TW" altLang="en-US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在校成績優異</a:t>
          </a:r>
          <a:endParaRPr lang="zh-TW" altLang="en-US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8CB05FDA-26A7-491C-BA18-1C760824EC93}" type="parTrans" cxnId="{B34D5B20-553C-48DE-8E3E-AFFCCC2161EF}">
      <dgm:prSet/>
      <dgm:spPr/>
      <dgm:t>
        <a:bodyPr/>
        <a:lstStyle/>
        <a:p>
          <a:endParaRPr lang="zh-TW" altLang="en-US"/>
        </a:p>
      </dgm:t>
    </dgm:pt>
    <dgm:pt modelId="{6FE0EF54-63B8-4D1B-8975-8C24979420C3}" type="sibTrans" cxnId="{B34D5B20-553C-48DE-8E3E-AFFCCC2161EF}">
      <dgm:prSet/>
      <dgm:spPr/>
      <dgm:t>
        <a:bodyPr/>
        <a:lstStyle/>
        <a:p>
          <a:endParaRPr lang="zh-TW" altLang="en-US"/>
        </a:p>
      </dgm:t>
    </dgm:pt>
    <dgm:pt modelId="{52A8C3FC-EFEA-482F-BD1F-A9E8F527ED0F}">
      <dgm:prSet phldrT="[文字]" custT="1"/>
      <dgm:spPr/>
      <dgm:t>
        <a:bodyPr/>
        <a:lstStyle/>
        <a:p>
          <a:pPr algn="ctr"/>
          <a:r>
            <a:rPr lang="zh-TW" altLang="en-US" sz="24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技優保甄</a:t>
          </a:r>
          <a:endParaRPr lang="zh-TW" altLang="en-US" sz="24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E45830CB-7D41-4AAB-BA4D-35A34CEDB774}" type="parTrans" cxnId="{C54F5C65-C7F7-4D97-AED3-A6FB7111602B}">
      <dgm:prSet/>
      <dgm:spPr/>
      <dgm:t>
        <a:bodyPr/>
        <a:lstStyle/>
        <a:p>
          <a:endParaRPr lang="zh-TW" altLang="en-US"/>
        </a:p>
      </dgm:t>
    </dgm:pt>
    <dgm:pt modelId="{8F53EE8B-B747-4BC4-91C8-C07719E020E6}" type="sibTrans" cxnId="{C54F5C65-C7F7-4D97-AED3-A6FB7111602B}">
      <dgm:prSet/>
      <dgm:spPr/>
      <dgm:t>
        <a:bodyPr/>
        <a:lstStyle/>
        <a:p>
          <a:endParaRPr lang="zh-TW" altLang="en-US"/>
        </a:p>
      </dgm:t>
    </dgm:pt>
    <dgm:pt modelId="{510611A2-B6C2-4BD6-BB24-BEBCE5B36903}">
      <dgm:prSet phldrT="[文字]"/>
      <dgm:spPr/>
      <dgm:t>
        <a:bodyPr/>
        <a:lstStyle/>
        <a:p>
          <a:r>
            <a:rPr lang="zh-TW" altLang="en-US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保送</a:t>
          </a:r>
          <a:r>
            <a:rPr lang="en-US" altLang="zh-TW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:</a:t>
          </a:r>
        </a:p>
        <a:p>
          <a:r>
            <a:rPr lang="zh-TW" altLang="en-US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工科技藝競賽金手獎</a:t>
          </a:r>
          <a:endParaRPr lang="zh-TW" altLang="en-US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608881ED-7EAA-4532-8BC4-BC7E503FB751}" type="parTrans" cxnId="{7741D718-5E78-4F2F-94B8-7024AECC32FF}">
      <dgm:prSet/>
      <dgm:spPr/>
      <dgm:t>
        <a:bodyPr/>
        <a:lstStyle/>
        <a:p>
          <a:endParaRPr lang="zh-TW" altLang="en-US"/>
        </a:p>
      </dgm:t>
    </dgm:pt>
    <dgm:pt modelId="{64F4873F-9604-4CB3-BFDA-CCEED4B9F960}" type="sibTrans" cxnId="{7741D718-5E78-4F2F-94B8-7024AECC32FF}">
      <dgm:prSet/>
      <dgm:spPr/>
      <dgm:t>
        <a:bodyPr/>
        <a:lstStyle/>
        <a:p>
          <a:endParaRPr lang="zh-TW" altLang="en-US"/>
        </a:p>
      </dgm:t>
    </dgm:pt>
    <dgm:pt modelId="{755B0E45-2E23-4506-AA02-EE83E8869AC0}">
      <dgm:prSet phldrT="[文字]"/>
      <dgm:spPr/>
      <dgm:t>
        <a:bodyPr/>
        <a:lstStyle/>
        <a:p>
          <a:r>
            <a:rPr lang="zh-TW" altLang="en-US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甄審</a:t>
          </a:r>
          <a:r>
            <a:rPr lang="en-US" altLang="zh-TW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:</a:t>
          </a:r>
        </a:p>
        <a:p>
          <a:r>
            <a:rPr lang="zh-TW" altLang="en-US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具乙級證照</a:t>
          </a:r>
          <a:endParaRPr lang="zh-TW" altLang="en-US" dirty="0"/>
        </a:p>
      </dgm:t>
    </dgm:pt>
    <dgm:pt modelId="{271D6955-A7D4-4E03-8596-BF4F0D91B4A0}" type="parTrans" cxnId="{78020AC3-28A4-4392-8501-B7371DF5FD48}">
      <dgm:prSet/>
      <dgm:spPr/>
      <dgm:t>
        <a:bodyPr/>
        <a:lstStyle/>
        <a:p>
          <a:endParaRPr lang="zh-TW" altLang="en-US"/>
        </a:p>
      </dgm:t>
    </dgm:pt>
    <dgm:pt modelId="{E1CF7997-4CDB-43D9-BC04-2E28869F2CBD}" type="sibTrans" cxnId="{78020AC3-28A4-4392-8501-B7371DF5FD48}">
      <dgm:prSet/>
      <dgm:spPr/>
      <dgm:t>
        <a:bodyPr/>
        <a:lstStyle/>
        <a:p>
          <a:endParaRPr lang="zh-TW" altLang="en-US"/>
        </a:p>
      </dgm:t>
    </dgm:pt>
    <dgm:pt modelId="{4B6C57DD-9149-4934-8175-87CBF4719D0B}" type="pres">
      <dgm:prSet presAssocID="{AF25B3D9-0CFA-4C35-BEB0-9384D7BDA44A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zh-TW" altLang="en-US"/>
        </a:p>
      </dgm:t>
    </dgm:pt>
    <dgm:pt modelId="{36B7A947-B3C1-47B0-B4DB-F2D0AB0D6AAE}" type="pres">
      <dgm:prSet presAssocID="{B1848FCF-853E-4F17-8E4F-F6EE7C7189F4}" presName="hierRoot1" presStyleCnt="0">
        <dgm:presLayoutVars>
          <dgm:hierBranch val="init"/>
        </dgm:presLayoutVars>
      </dgm:prSet>
      <dgm:spPr/>
      <dgm:t>
        <a:bodyPr/>
        <a:lstStyle/>
        <a:p>
          <a:endParaRPr lang="zh-TW" altLang="en-US"/>
        </a:p>
      </dgm:t>
    </dgm:pt>
    <dgm:pt modelId="{ECCB80A4-CECF-45F6-9367-FE3122E22077}" type="pres">
      <dgm:prSet presAssocID="{B1848FCF-853E-4F17-8E4F-F6EE7C7189F4}" presName="rootComposite1" presStyleCnt="0"/>
      <dgm:spPr/>
      <dgm:t>
        <a:bodyPr/>
        <a:lstStyle/>
        <a:p>
          <a:endParaRPr lang="zh-TW" altLang="en-US"/>
        </a:p>
      </dgm:t>
    </dgm:pt>
    <dgm:pt modelId="{22FE79D9-DB6C-4721-BE0C-C85654DB6A08}" type="pres">
      <dgm:prSet presAssocID="{B1848FCF-853E-4F17-8E4F-F6EE7C7189F4}" presName="rootText1" presStyleLbl="node0" presStyleIdx="0" presStyleCnt="1" custScaleX="184978" custScaleY="66388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4FE846A3-9A11-4DCD-B00F-59F337B2723C}" type="pres">
      <dgm:prSet presAssocID="{B1848FCF-853E-4F17-8E4F-F6EE7C7189F4}" presName="rootConnector1" presStyleLbl="node1" presStyleIdx="0" presStyleCnt="0"/>
      <dgm:spPr/>
      <dgm:t>
        <a:bodyPr/>
        <a:lstStyle/>
        <a:p>
          <a:endParaRPr lang="zh-TW" altLang="en-US"/>
        </a:p>
      </dgm:t>
    </dgm:pt>
    <dgm:pt modelId="{5988B0DF-BBA9-4E97-AE71-1834676D3E50}" type="pres">
      <dgm:prSet presAssocID="{B1848FCF-853E-4F17-8E4F-F6EE7C7189F4}" presName="hierChild2" presStyleCnt="0"/>
      <dgm:spPr/>
      <dgm:t>
        <a:bodyPr/>
        <a:lstStyle/>
        <a:p>
          <a:endParaRPr lang="zh-TW" altLang="en-US"/>
        </a:p>
      </dgm:t>
    </dgm:pt>
    <dgm:pt modelId="{F49B7763-AA59-4B30-91D7-538C9FB2E83C}" type="pres">
      <dgm:prSet presAssocID="{A4108E04-8459-4DFD-9F36-9CE31763B78C}" presName="Name37" presStyleLbl="parChTrans1D2" presStyleIdx="0" presStyleCnt="4"/>
      <dgm:spPr/>
      <dgm:t>
        <a:bodyPr/>
        <a:lstStyle/>
        <a:p>
          <a:endParaRPr lang="zh-TW" altLang="en-US"/>
        </a:p>
      </dgm:t>
    </dgm:pt>
    <dgm:pt modelId="{34149E9F-37C7-49DC-BA78-AD06A7AE0BCE}" type="pres">
      <dgm:prSet presAssocID="{835DE239-67F2-4E33-9063-65D214A92297}" presName="hierRoot2" presStyleCnt="0">
        <dgm:presLayoutVars>
          <dgm:hierBranch val="init"/>
        </dgm:presLayoutVars>
      </dgm:prSet>
      <dgm:spPr/>
    </dgm:pt>
    <dgm:pt modelId="{4C8F312D-3347-4F09-A71B-26DEF5B2E1B9}" type="pres">
      <dgm:prSet presAssocID="{835DE239-67F2-4E33-9063-65D214A92297}" presName="rootComposite" presStyleCnt="0"/>
      <dgm:spPr/>
    </dgm:pt>
    <dgm:pt modelId="{F3118C72-7A43-44BD-8D62-E50AA0B42AA0}" type="pres">
      <dgm:prSet presAssocID="{835DE239-67F2-4E33-9063-65D214A92297}" presName="rootText" presStyleLbl="node2" presStyleIdx="0" presStyleCnt="4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F180BD61-1056-42FB-9459-D2DF8D7F341E}" type="pres">
      <dgm:prSet presAssocID="{835DE239-67F2-4E33-9063-65D214A92297}" presName="rootConnector" presStyleLbl="node2" presStyleIdx="0" presStyleCnt="4"/>
      <dgm:spPr/>
      <dgm:t>
        <a:bodyPr/>
        <a:lstStyle/>
        <a:p>
          <a:endParaRPr lang="zh-TW" altLang="en-US"/>
        </a:p>
      </dgm:t>
    </dgm:pt>
    <dgm:pt modelId="{81B851EB-D8A5-49C5-9742-AA2E8541F944}" type="pres">
      <dgm:prSet presAssocID="{835DE239-67F2-4E33-9063-65D214A92297}" presName="hierChild4" presStyleCnt="0"/>
      <dgm:spPr/>
    </dgm:pt>
    <dgm:pt modelId="{DC11B151-13DB-4FFB-BB8F-B12F5619E281}" type="pres">
      <dgm:prSet presAssocID="{8CB05FDA-26A7-491C-BA18-1C760824EC93}" presName="Name37" presStyleLbl="parChTrans1D3" presStyleIdx="0" presStyleCnt="5"/>
      <dgm:spPr/>
      <dgm:t>
        <a:bodyPr/>
        <a:lstStyle/>
        <a:p>
          <a:endParaRPr lang="zh-TW" altLang="en-US"/>
        </a:p>
      </dgm:t>
    </dgm:pt>
    <dgm:pt modelId="{0FB62C5C-F5F1-4A70-9EB1-07AD5DD37F5C}" type="pres">
      <dgm:prSet presAssocID="{C13BFF7E-E284-4E2E-8C76-F77E06294D2A}" presName="hierRoot2" presStyleCnt="0">
        <dgm:presLayoutVars>
          <dgm:hierBranch val="init"/>
        </dgm:presLayoutVars>
      </dgm:prSet>
      <dgm:spPr/>
    </dgm:pt>
    <dgm:pt modelId="{A5AF437D-7417-41B2-8EB2-E4CDF7875EB8}" type="pres">
      <dgm:prSet presAssocID="{C13BFF7E-E284-4E2E-8C76-F77E06294D2A}" presName="rootComposite" presStyleCnt="0"/>
      <dgm:spPr/>
    </dgm:pt>
    <dgm:pt modelId="{35BF1A8E-A4C7-4BC9-93DF-EFC8553FC04D}" type="pres">
      <dgm:prSet presAssocID="{C13BFF7E-E284-4E2E-8C76-F77E06294D2A}" presName="rootText" presStyleLbl="node3" presStyleIdx="0" presStyleCnt="5" custScaleX="88043" custScaleY="62392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014B7C6E-B52A-412D-923C-5A019AB4F43D}" type="pres">
      <dgm:prSet presAssocID="{C13BFF7E-E284-4E2E-8C76-F77E06294D2A}" presName="rootConnector" presStyleLbl="node3" presStyleIdx="0" presStyleCnt="5"/>
      <dgm:spPr/>
      <dgm:t>
        <a:bodyPr/>
        <a:lstStyle/>
        <a:p>
          <a:endParaRPr lang="zh-TW" altLang="en-US"/>
        </a:p>
      </dgm:t>
    </dgm:pt>
    <dgm:pt modelId="{E9EBF7BA-4C8C-4B4E-837E-45FBCD251B86}" type="pres">
      <dgm:prSet presAssocID="{C13BFF7E-E284-4E2E-8C76-F77E06294D2A}" presName="hierChild4" presStyleCnt="0"/>
      <dgm:spPr/>
    </dgm:pt>
    <dgm:pt modelId="{FE58BFA2-95F6-4ACF-AE70-3C97E73CFAC3}" type="pres">
      <dgm:prSet presAssocID="{C13BFF7E-E284-4E2E-8C76-F77E06294D2A}" presName="hierChild5" presStyleCnt="0"/>
      <dgm:spPr/>
    </dgm:pt>
    <dgm:pt modelId="{D7612345-DFE9-4E31-A58D-0416DA15EEC8}" type="pres">
      <dgm:prSet presAssocID="{835DE239-67F2-4E33-9063-65D214A92297}" presName="hierChild5" presStyleCnt="0"/>
      <dgm:spPr/>
    </dgm:pt>
    <dgm:pt modelId="{C36FFF6B-E97C-4D61-BC36-C89414DD28BE}" type="pres">
      <dgm:prSet presAssocID="{E45830CB-7D41-4AAB-BA4D-35A34CEDB774}" presName="Name37" presStyleLbl="parChTrans1D2" presStyleIdx="1" presStyleCnt="4"/>
      <dgm:spPr/>
      <dgm:t>
        <a:bodyPr/>
        <a:lstStyle/>
        <a:p>
          <a:endParaRPr lang="zh-TW" altLang="en-US"/>
        </a:p>
      </dgm:t>
    </dgm:pt>
    <dgm:pt modelId="{A3652339-59DA-4FFA-B5E5-711E3441F563}" type="pres">
      <dgm:prSet presAssocID="{52A8C3FC-EFEA-482F-BD1F-A9E8F527ED0F}" presName="hierRoot2" presStyleCnt="0">
        <dgm:presLayoutVars>
          <dgm:hierBranch val="init"/>
        </dgm:presLayoutVars>
      </dgm:prSet>
      <dgm:spPr/>
    </dgm:pt>
    <dgm:pt modelId="{64963DA3-0019-49DE-9A65-0F62C5696112}" type="pres">
      <dgm:prSet presAssocID="{52A8C3FC-EFEA-482F-BD1F-A9E8F527ED0F}" presName="rootComposite" presStyleCnt="0"/>
      <dgm:spPr/>
    </dgm:pt>
    <dgm:pt modelId="{D7E30973-2271-4046-B3FF-32F5CBCFBD5E}" type="pres">
      <dgm:prSet presAssocID="{52A8C3FC-EFEA-482F-BD1F-A9E8F527ED0F}" presName="rootText" presStyleLbl="node2" presStyleIdx="1" presStyleCnt="4" custScaleY="58735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54F92B66-8BA8-4713-B7FC-394DEB1B7DE6}" type="pres">
      <dgm:prSet presAssocID="{52A8C3FC-EFEA-482F-BD1F-A9E8F527ED0F}" presName="rootConnector" presStyleLbl="node2" presStyleIdx="1" presStyleCnt="4"/>
      <dgm:spPr/>
      <dgm:t>
        <a:bodyPr/>
        <a:lstStyle/>
        <a:p>
          <a:endParaRPr lang="zh-TW" altLang="en-US"/>
        </a:p>
      </dgm:t>
    </dgm:pt>
    <dgm:pt modelId="{26600C4C-ECF3-4DE2-960A-E1CD6B0213D7}" type="pres">
      <dgm:prSet presAssocID="{52A8C3FC-EFEA-482F-BD1F-A9E8F527ED0F}" presName="hierChild4" presStyleCnt="0"/>
      <dgm:spPr/>
    </dgm:pt>
    <dgm:pt modelId="{9A4A3D70-AF03-40DE-B8BA-2AAD9D906556}" type="pres">
      <dgm:prSet presAssocID="{608881ED-7EAA-4532-8BC4-BC7E503FB751}" presName="Name37" presStyleLbl="parChTrans1D3" presStyleIdx="1" presStyleCnt="5"/>
      <dgm:spPr/>
      <dgm:t>
        <a:bodyPr/>
        <a:lstStyle/>
        <a:p>
          <a:endParaRPr lang="zh-TW" altLang="en-US"/>
        </a:p>
      </dgm:t>
    </dgm:pt>
    <dgm:pt modelId="{92B64479-5CD3-472D-A6EC-44EC1C5A9BA9}" type="pres">
      <dgm:prSet presAssocID="{510611A2-B6C2-4BD6-BB24-BEBCE5B36903}" presName="hierRoot2" presStyleCnt="0">
        <dgm:presLayoutVars>
          <dgm:hierBranch val="init"/>
        </dgm:presLayoutVars>
      </dgm:prSet>
      <dgm:spPr/>
    </dgm:pt>
    <dgm:pt modelId="{67FF03A5-4DD9-40F0-B7A8-BAEFC6FFD95C}" type="pres">
      <dgm:prSet presAssocID="{510611A2-B6C2-4BD6-BB24-BEBCE5B36903}" presName="rootComposite" presStyleCnt="0"/>
      <dgm:spPr/>
    </dgm:pt>
    <dgm:pt modelId="{E6E7F914-C132-4C03-BF08-AB0D1842B869}" type="pres">
      <dgm:prSet presAssocID="{510611A2-B6C2-4BD6-BB24-BEBCE5B36903}" presName="rootText" presStyleLbl="node3" presStyleIdx="1" presStyleCnt="5" custScaleX="95453" custScaleY="171277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B4260C24-B6DB-4AD3-A6FC-9B73D548082D}" type="pres">
      <dgm:prSet presAssocID="{510611A2-B6C2-4BD6-BB24-BEBCE5B36903}" presName="rootConnector" presStyleLbl="node3" presStyleIdx="1" presStyleCnt="5"/>
      <dgm:spPr/>
      <dgm:t>
        <a:bodyPr/>
        <a:lstStyle/>
        <a:p>
          <a:endParaRPr lang="zh-TW" altLang="en-US"/>
        </a:p>
      </dgm:t>
    </dgm:pt>
    <dgm:pt modelId="{97933291-398D-44C2-B4E6-7D5728365DA3}" type="pres">
      <dgm:prSet presAssocID="{510611A2-B6C2-4BD6-BB24-BEBCE5B36903}" presName="hierChild4" presStyleCnt="0"/>
      <dgm:spPr/>
    </dgm:pt>
    <dgm:pt modelId="{905E3995-B056-4D15-AA64-D491A5468277}" type="pres">
      <dgm:prSet presAssocID="{510611A2-B6C2-4BD6-BB24-BEBCE5B36903}" presName="hierChild5" presStyleCnt="0"/>
      <dgm:spPr/>
    </dgm:pt>
    <dgm:pt modelId="{6F7354A8-78F4-41C4-A2D3-D384A3521B37}" type="pres">
      <dgm:prSet presAssocID="{271D6955-A7D4-4E03-8596-BF4F0D91B4A0}" presName="Name37" presStyleLbl="parChTrans1D3" presStyleIdx="2" presStyleCnt="5"/>
      <dgm:spPr/>
      <dgm:t>
        <a:bodyPr/>
        <a:lstStyle/>
        <a:p>
          <a:endParaRPr lang="zh-TW" altLang="en-US"/>
        </a:p>
      </dgm:t>
    </dgm:pt>
    <dgm:pt modelId="{2718B11C-85F6-4A01-8F03-EC4E74FEC65E}" type="pres">
      <dgm:prSet presAssocID="{755B0E45-2E23-4506-AA02-EE83E8869AC0}" presName="hierRoot2" presStyleCnt="0">
        <dgm:presLayoutVars>
          <dgm:hierBranch val="init"/>
        </dgm:presLayoutVars>
      </dgm:prSet>
      <dgm:spPr/>
    </dgm:pt>
    <dgm:pt modelId="{AE261254-EABD-497C-B7DF-A84159F5C436}" type="pres">
      <dgm:prSet presAssocID="{755B0E45-2E23-4506-AA02-EE83E8869AC0}" presName="rootComposite" presStyleCnt="0"/>
      <dgm:spPr/>
    </dgm:pt>
    <dgm:pt modelId="{9CF223CF-B392-43D8-AC76-B7D9B43C084B}" type="pres">
      <dgm:prSet presAssocID="{755B0E45-2E23-4506-AA02-EE83E8869AC0}" presName="rootText" presStyleLbl="node3" presStyleIdx="2" presStyleCnt="5" custScaleX="76859" custScaleY="118978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CB402E1E-23BE-43EE-82BE-BAF8639548BB}" type="pres">
      <dgm:prSet presAssocID="{755B0E45-2E23-4506-AA02-EE83E8869AC0}" presName="rootConnector" presStyleLbl="node3" presStyleIdx="2" presStyleCnt="5"/>
      <dgm:spPr/>
      <dgm:t>
        <a:bodyPr/>
        <a:lstStyle/>
        <a:p>
          <a:endParaRPr lang="zh-TW" altLang="en-US"/>
        </a:p>
      </dgm:t>
    </dgm:pt>
    <dgm:pt modelId="{37DCCBD4-55EF-4F31-B6E8-B5F4012BD12D}" type="pres">
      <dgm:prSet presAssocID="{755B0E45-2E23-4506-AA02-EE83E8869AC0}" presName="hierChild4" presStyleCnt="0"/>
      <dgm:spPr/>
    </dgm:pt>
    <dgm:pt modelId="{3E22D751-C319-4859-B899-DFDCE61CE60D}" type="pres">
      <dgm:prSet presAssocID="{755B0E45-2E23-4506-AA02-EE83E8869AC0}" presName="hierChild5" presStyleCnt="0"/>
      <dgm:spPr/>
    </dgm:pt>
    <dgm:pt modelId="{598FA74C-5252-469B-8C77-EC3FA17FFC60}" type="pres">
      <dgm:prSet presAssocID="{52A8C3FC-EFEA-482F-BD1F-A9E8F527ED0F}" presName="hierChild5" presStyleCnt="0"/>
      <dgm:spPr/>
    </dgm:pt>
    <dgm:pt modelId="{D817B69A-29EE-4B8B-BEF5-B76CA96550B4}" type="pres">
      <dgm:prSet presAssocID="{3E439925-E5B3-4CD2-8EFF-7031A9214C78}" presName="Name37" presStyleLbl="parChTrans1D2" presStyleIdx="2" presStyleCnt="4"/>
      <dgm:spPr/>
      <dgm:t>
        <a:bodyPr/>
        <a:lstStyle/>
        <a:p>
          <a:endParaRPr lang="zh-TW" altLang="en-US"/>
        </a:p>
      </dgm:t>
    </dgm:pt>
    <dgm:pt modelId="{325F1D4A-4C68-458C-8181-BC574C2E750C}" type="pres">
      <dgm:prSet presAssocID="{67F71033-3561-4025-937F-B8F98BC3466B}" presName="hierRoot2" presStyleCnt="0">
        <dgm:presLayoutVars>
          <dgm:hierBranch val="init"/>
        </dgm:presLayoutVars>
      </dgm:prSet>
      <dgm:spPr/>
      <dgm:t>
        <a:bodyPr/>
        <a:lstStyle/>
        <a:p>
          <a:endParaRPr lang="zh-TW" altLang="en-US"/>
        </a:p>
      </dgm:t>
    </dgm:pt>
    <dgm:pt modelId="{7F38816D-9E73-4B63-9DB3-DBC340C3CCF0}" type="pres">
      <dgm:prSet presAssocID="{67F71033-3561-4025-937F-B8F98BC3466B}" presName="rootComposite" presStyleCnt="0"/>
      <dgm:spPr/>
      <dgm:t>
        <a:bodyPr/>
        <a:lstStyle/>
        <a:p>
          <a:endParaRPr lang="zh-TW" altLang="en-US"/>
        </a:p>
      </dgm:t>
    </dgm:pt>
    <dgm:pt modelId="{4C7DFF84-210D-4ECC-BEC0-65E3E3B809B9}" type="pres">
      <dgm:prSet presAssocID="{67F71033-3561-4025-937F-B8F98BC3466B}" presName="rootText" presStyleLbl="node2" presStyleIdx="2" presStyleCnt="4" custScaleX="102157" custScaleY="52523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0764E85E-D2F5-4F6F-86A9-D1F576EF7F95}" type="pres">
      <dgm:prSet presAssocID="{67F71033-3561-4025-937F-B8F98BC3466B}" presName="rootConnector" presStyleLbl="node2" presStyleIdx="2" presStyleCnt="4"/>
      <dgm:spPr/>
      <dgm:t>
        <a:bodyPr/>
        <a:lstStyle/>
        <a:p>
          <a:endParaRPr lang="zh-TW" altLang="en-US"/>
        </a:p>
      </dgm:t>
    </dgm:pt>
    <dgm:pt modelId="{D73F324B-079E-460E-B374-A5D987F120FC}" type="pres">
      <dgm:prSet presAssocID="{67F71033-3561-4025-937F-B8F98BC3466B}" presName="hierChild4" presStyleCnt="0"/>
      <dgm:spPr/>
      <dgm:t>
        <a:bodyPr/>
        <a:lstStyle/>
        <a:p>
          <a:endParaRPr lang="zh-TW" altLang="en-US"/>
        </a:p>
      </dgm:t>
    </dgm:pt>
    <dgm:pt modelId="{11F64AD9-8719-400F-9B31-BC006031EEDB}" type="pres">
      <dgm:prSet presAssocID="{1368F69C-1840-48E6-8340-8DC10E99D136}" presName="Name37" presStyleLbl="parChTrans1D3" presStyleIdx="3" presStyleCnt="5"/>
      <dgm:spPr/>
      <dgm:t>
        <a:bodyPr/>
        <a:lstStyle/>
        <a:p>
          <a:endParaRPr lang="zh-TW" altLang="en-US"/>
        </a:p>
      </dgm:t>
    </dgm:pt>
    <dgm:pt modelId="{7EB717FA-C998-4DBA-9DA3-9981CF59E629}" type="pres">
      <dgm:prSet presAssocID="{DD30187F-EBA8-45AD-9E0C-293B567CAD85}" presName="hierRoot2" presStyleCnt="0">
        <dgm:presLayoutVars>
          <dgm:hierBranch val="init"/>
        </dgm:presLayoutVars>
      </dgm:prSet>
      <dgm:spPr/>
      <dgm:t>
        <a:bodyPr/>
        <a:lstStyle/>
        <a:p>
          <a:endParaRPr lang="zh-TW" altLang="en-US"/>
        </a:p>
      </dgm:t>
    </dgm:pt>
    <dgm:pt modelId="{8C772885-E1FC-4398-86E2-0FF853462811}" type="pres">
      <dgm:prSet presAssocID="{DD30187F-EBA8-45AD-9E0C-293B567CAD85}" presName="rootComposite" presStyleCnt="0"/>
      <dgm:spPr/>
      <dgm:t>
        <a:bodyPr/>
        <a:lstStyle/>
        <a:p>
          <a:endParaRPr lang="zh-TW" altLang="en-US"/>
        </a:p>
      </dgm:t>
    </dgm:pt>
    <dgm:pt modelId="{D8779C74-F1CB-40F6-B4FB-A38B632EE781}" type="pres">
      <dgm:prSet presAssocID="{DD30187F-EBA8-45AD-9E0C-293B567CAD85}" presName="rootText" presStyleLbl="node3" presStyleIdx="3" presStyleCnt="5" custScaleX="91300" custScaleY="48403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AC7275B6-282A-46FB-AA5A-A9B73F8C76CA}" type="pres">
      <dgm:prSet presAssocID="{DD30187F-EBA8-45AD-9E0C-293B567CAD85}" presName="rootConnector" presStyleLbl="node3" presStyleIdx="3" presStyleCnt="5"/>
      <dgm:spPr/>
      <dgm:t>
        <a:bodyPr/>
        <a:lstStyle/>
        <a:p>
          <a:endParaRPr lang="zh-TW" altLang="en-US"/>
        </a:p>
      </dgm:t>
    </dgm:pt>
    <dgm:pt modelId="{7AC32A0A-9278-4F76-8D6B-1DC05A6380F4}" type="pres">
      <dgm:prSet presAssocID="{DD30187F-EBA8-45AD-9E0C-293B567CAD85}" presName="hierChild4" presStyleCnt="0"/>
      <dgm:spPr/>
      <dgm:t>
        <a:bodyPr/>
        <a:lstStyle/>
        <a:p>
          <a:endParaRPr lang="zh-TW" altLang="en-US"/>
        </a:p>
      </dgm:t>
    </dgm:pt>
    <dgm:pt modelId="{B72E2490-DAF5-47F9-BA78-4947976C875B}" type="pres">
      <dgm:prSet presAssocID="{DD30187F-EBA8-45AD-9E0C-293B567CAD85}" presName="hierChild5" presStyleCnt="0"/>
      <dgm:spPr/>
      <dgm:t>
        <a:bodyPr/>
        <a:lstStyle/>
        <a:p>
          <a:endParaRPr lang="zh-TW" altLang="en-US"/>
        </a:p>
      </dgm:t>
    </dgm:pt>
    <dgm:pt modelId="{E48F2C46-6DB1-4D90-B412-EF6F4E288D07}" type="pres">
      <dgm:prSet presAssocID="{940E1A19-3163-4D7A-8081-B88704088103}" presName="Name37" presStyleLbl="parChTrans1D3" presStyleIdx="4" presStyleCnt="5"/>
      <dgm:spPr/>
      <dgm:t>
        <a:bodyPr/>
        <a:lstStyle/>
        <a:p>
          <a:endParaRPr lang="zh-TW" altLang="en-US"/>
        </a:p>
      </dgm:t>
    </dgm:pt>
    <dgm:pt modelId="{2BC50D3D-FC7E-406B-8D2C-48A0A76F7458}" type="pres">
      <dgm:prSet presAssocID="{AE05C858-B173-47E5-A642-696536A118C1}" presName="hierRoot2" presStyleCnt="0">
        <dgm:presLayoutVars>
          <dgm:hierBranch val="init"/>
        </dgm:presLayoutVars>
      </dgm:prSet>
      <dgm:spPr/>
      <dgm:t>
        <a:bodyPr/>
        <a:lstStyle/>
        <a:p>
          <a:endParaRPr lang="zh-TW" altLang="en-US"/>
        </a:p>
      </dgm:t>
    </dgm:pt>
    <dgm:pt modelId="{87A7F54F-1958-485E-A6D1-F510A47363A4}" type="pres">
      <dgm:prSet presAssocID="{AE05C858-B173-47E5-A642-696536A118C1}" presName="rootComposite" presStyleCnt="0"/>
      <dgm:spPr/>
      <dgm:t>
        <a:bodyPr/>
        <a:lstStyle/>
        <a:p>
          <a:endParaRPr lang="zh-TW" altLang="en-US"/>
        </a:p>
      </dgm:t>
    </dgm:pt>
    <dgm:pt modelId="{229AD92F-4753-48EF-B545-605FCACEE688}" type="pres">
      <dgm:prSet presAssocID="{AE05C858-B173-47E5-A642-696536A118C1}" presName="rootText" presStyleLbl="node3" presStyleIdx="4" presStyleCnt="5" custScaleX="59806" custScaleY="45804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07172881-3A36-4B4F-8A61-92A85F87A3CB}" type="pres">
      <dgm:prSet presAssocID="{AE05C858-B173-47E5-A642-696536A118C1}" presName="rootConnector" presStyleLbl="node3" presStyleIdx="4" presStyleCnt="5"/>
      <dgm:spPr/>
      <dgm:t>
        <a:bodyPr/>
        <a:lstStyle/>
        <a:p>
          <a:endParaRPr lang="zh-TW" altLang="en-US"/>
        </a:p>
      </dgm:t>
    </dgm:pt>
    <dgm:pt modelId="{01F58E5C-ED2C-4604-B8CA-7D3C7A29D168}" type="pres">
      <dgm:prSet presAssocID="{AE05C858-B173-47E5-A642-696536A118C1}" presName="hierChild4" presStyleCnt="0"/>
      <dgm:spPr/>
      <dgm:t>
        <a:bodyPr/>
        <a:lstStyle/>
        <a:p>
          <a:endParaRPr lang="zh-TW" altLang="en-US"/>
        </a:p>
      </dgm:t>
    </dgm:pt>
    <dgm:pt modelId="{F76B75F7-9BA3-4ADB-B453-BB578B09A1D2}" type="pres">
      <dgm:prSet presAssocID="{AE05C858-B173-47E5-A642-696536A118C1}" presName="hierChild5" presStyleCnt="0"/>
      <dgm:spPr/>
      <dgm:t>
        <a:bodyPr/>
        <a:lstStyle/>
        <a:p>
          <a:endParaRPr lang="zh-TW" altLang="en-US"/>
        </a:p>
      </dgm:t>
    </dgm:pt>
    <dgm:pt modelId="{C6F75794-29C7-48A9-8AD1-F0CF32B5E6E1}" type="pres">
      <dgm:prSet presAssocID="{67F71033-3561-4025-937F-B8F98BC3466B}" presName="hierChild5" presStyleCnt="0"/>
      <dgm:spPr/>
      <dgm:t>
        <a:bodyPr/>
        <a:lstStyle/>
        <a:p>
          <a:endParaRPr lang="zh-TW" altLang="en-US"/>
        </a:p>
      </dgm:t>
    </dgm:pt>
    <dgm:pt modelId="{9C94BF93-DBB3-4A01-8CAC-56E633C3598D}" type="pres">
      <dgm:prSet presAssocID="{4D68195D-B3D2-4A35-A9AF-626CBDDCCCC5}" presName="Name37" presStyleLbl="parChTrans1D2" presStyleIdx="3" presStyleCnt="4"/>
      <dgm:spPr/>
      <dgm:t>
        <a:bodyPr/>
        <a:lstStyle/>
        <a:p>
          <a:endParaRPr lang="zh-TW" altLang="en-US"/>
        </a:p>
      </dgm:t>
    </dgm:pt>
    <dgm:pt modelId="{B9155AE9-C62D-4CAA-B6F7-A1616843B4DF}" type="pres">
      <dgm:prSet presAssocID="{2112F115-5E14-444D-BEE8-5B596B76D13C}" presName="hierRoot2" presStyleCnt="0">
        <dgm:presLayoutVars>
          <dgm:hierBranch val="init"/>
        </dgm:presLayoutVars>
      </dgm:prSet>
      <dgm:spPr/>
    </dgm:pt>
    <dgm:pt modelId="{A2F9AC6E-D5EE-4398-9C87-F565446298A9}" type="pres">
      <dgm:prSet presAssocID="{2112F115-5E14-444D-BEE8-5B596B76D13C}" presName="rootComposite" presStyleCnt="0"/>
      <dgm:spPr/>
    </dgm:pt>
    <dgm:pt modelId="{A7E436EB-332C-4915-97BD-4687BBF24E7E}" type="pres">
      <dgm:prSet presAssocID="{2112F115-5E14-444D-BEE8-5B596B76D13C}" presName="rootText" presStyleLbl="node2" presStyleIdx="3" presStyleCnt="4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18123154-E35A-49E3-90AC-22663342F8DC}" type="pres">
      <dgm:prSet presAssocID="{2112F115-5E14-444D-BEE8-5B596B76D13C}" presName="rootConnector" presStyleLbl="node2" presStyleIdx="3" presStyleCnt="4"/>
      <dgm:spPr/>
      <dgm:t>
        <a:bodyPr/>
        <a:lstStyle/>
        <a:p>
          <a:endParaRPr lang="zh-TW" altLang="en-US"/>
        </a:p>
      </dgm:t>
    </dgm:pt>
    <dgm:pt modelId="{5728CBB5-2014-4E9D-AAA2-00F18678BF90}" type="pres">
      <dgm:prSet presAssocID="{2112F115-5E14-444D-BEE8-5B596B76D13C}" presName="hierChild4" presStyleCnt="0"/>
      <dgm:spPr/>
    </dgm:pt>
    <dgm:pt modelId="{FB189AC3-C412-4D93-AEC4-8FFC242BF53B}" type="pres">
      <dgm:prSet presAssocID="{2112F115-5E14-444D-BEE8-5B596B76D13C}" presName="hierChild5" presStyleCnt="0"/>
      <dgm:spPr/>
    </dgm:pt>
    <dgm:pt modelId="{67F9410D-36F6-4FA9-9CDB-1B96EA80C355}" type="pres">
      <dgm:prSet presAssocID="{B1848FCF-853E-4F17-8E4F-F6EE7C7189F4}" presName="hierChild3" presStyleCnt="0"/>
      <dgm:spPr/>
      <dgm:t>
        <a:bodyPr/>
        <a:lstStyle/>
        <a:p>
          <a:endParaRPr lang="zh-TW" altLang="en-US"/>
        </a:p>
      </dgm:t>
    </dgm:pt>
  </dgm:ptLst>
  <dgm:cxnLst>
    <dgm:cxn modelId="{F86F2F90-41F5-4C46-AA27-711933762A7F}" srcId="{B1848FCF-853E-4F17-8E4F-F6EE7C7189F4}" destId="{2112F115-5E14-444D-BEE8-5B596B76D13C}" srcOrd="3" destOrd="0" parTransId="{4D68195D-B3D2-4A35-A9AF-626CBDDCCCC5}" sibTransId="{2844A440-EE64-4559-B7BE-2F734BF03F4C}"/>
    <dgm:cxn modelId="{7741D718-5E78-4F2F-94B8-7024AECC32FF}" srcId="{52A8C3FC-EFEA-482F-BD1F-A9E8F527ED0F}" destId="{510611A2-B6C2-4BD6-BB24-BEBCE5B36903}" srcOrd="0" destOrd="0" parTransId="{608881ED-7EAA-4532-8BC4-BC7E503FB751}" sibTransId="{64F4873F-9604-4CB3-BFDA-CCEED4B9F960}"/>
    <dgm:cxn modelId="{CADB184F-2464-4AB4-B487-C26C9443AA26}" srcId="{B1848FCF-853E-4F17-8E4F-F6EE7C7189F4}" destId="{67F71033-3561-4025-937F-B8F98BC3466B}" srcOrd="2" destOrd="0" parTransId="{3E439925-E5B3-4CD2-8EFF-7031A9214C78}" sibTransId="{98BBDAD7-78A2-441A-A8FA-22A4E33B4F32}"/>
    <dgm:cxn modelId="{15459E10-7D74-4C43-853D-4CA0B0EEEFD3}" type="presOf" srcId="{AF25B3D9-0CFA-4C35-BEB0-9384D7BDA44A}" destId="{4B6C57DD-9149-4934-8175-87CBF4719D0B}" srcOrd="0" destOrd="0" presId="urn:microsoft.com/office/officeart/2005/8/layout/orgChart1"/>
    <dgm:cxn modelId="{DB14C65F-E145-4EAE-A272-E125781B87CD}" type="presOf" srcId="{755B0E45-2E23-4506-AA02-EE83E8869AC0}" destId="{CB402E1E-23BE-43EE-82BE-BAF8639548BB}" srcOrd="1" destOrd="0" presId="urn:microsoft.com/office/officeart/2005/8/layout/orgChart1"/>
    <dgm:cxn modelId="{78020AC3-28A4-4392-8501-B7371DF5FD48}" srcId="{52A8C3FC-EFEA-482F-BD1F-A9E8F527ED0F}" destId="{755B0E45-2E23-4506-AA02-EE83E8869AC0}" srcOrd="1" destOrd="0" parTransId="{271D6955-A7D4-4E03-8596-BF4F0D91B4A0}" sibTransId="{E1CF7997-4CDB-43D9-BC04-2E28869F2CBD}"/>
    <dgm:cxn modelId="{7161A20F-4EBB-4302-94A4-55DAA7D464D0}" type="presOf" srcId="{A4108E04-8459-4DFD-9F36-9CE31763B78C}" destId="{F49B7763-AA59-4B30-91D7-538C9FB2E83C}" srcOrd="0" destOrd="0" presId="urn:microsoft.com/office/officeart/2005/8/layout/orgChart1"/>
    <dgm:cxn modelId="{1D61B311-4E1E-4C79-AECF-2931FA055308}" type="presOf" srcId="{C13BFF7E-E284-4E2E-8C76-F77E06294D2A}" destId="{35BF1A8E-A4C7-4BC9-93DF-EFC8553FC04D}" srcOrd="0" destOrd="0" presId="urn:microsoft.com/office/officeart/2005/8/layout/orgChart1"/>
    <dgm:cxn modelId="{A48E4A7C-4954-4FF0-9BF4-D3A10FE546A3}" type="presOf" srcId="{B1848FCF-853E-4F17-8E4F-F6EE7C7189F4}" destId="{22FE79D9-DB6C-4721-BE0C-C85654DB6A08}" srcOrd="0" destOrd="0" presId="urn:microsoft.com/office/officeart/2005/8/layout/orgChart1"/>
    <dgm:cxn modelId="{D9B5F14A-1CE4-494E-917C-B57492F010BA}" type="presOf" srcId="{C13BFF7E-E284-4E2E-8C76-F77E06294D2A}" destId="{014B7C6E-B52A-412D-923C-5A019AB4F43D}" srcOrd="1" destOrd="0" presId="urn:microsoft.com/office/officeart/2005/8/layout/orgChart1"/>
    <dgm:cxn modelId="{E5CC4221-8DFA-4549-942C-7CF47C1F4C8A}" type="presOf" srcId="{AE05C858-B173-47E5-A642-696536A118C1}" destId="{229AD92F-4753-48EF-B545-605FCACEE688}" srcOrd="0" destOrd="0" presId="urn:microsoft.com/office/officeart/2005/8/layout/orgChart1"/>
    <dgm:cxn modelId="{2D6E9ED1-DCD3-48AE-A118-0C39F89515AB}" srcId="{AF25B3D9-0CFA-4C35-BEB0-9384D7BDA44A}" destId="{B1848FCF-853E-4F17-8E4F-F6EE7C7189F4}" srcOrd="0" destOrd="0" parTransId="{41C9722D-4D36-4477-87F1-89D0C1D18562}" sibTransId="{5E707F1E-BF86-462B-BA94-D524CF9D1F0D}"/>
    <dgm:cxn modelId="{F866E1F9-A2DF-4BF4-8CE9-D878B3F801B7}" type="presOf" srcId="{4D68195D-B3D2-4A35-A9AF-626CBDDCCCC5}" destId="{9C94BF93-DBB3-4A01-8CAC-56E633C3598D}" srcOrd="0" destOrd="0" presId="urn:microsoft.com/office/officeart/2005/8/layout/orgChart1"/>
    <dgm:cxn modelId="{8660F1B0-53FD-4466-B710-25D0FB3DCF8E}" type="presOf" srcId="{52A8C3FC-EFEA-482F-BD1F-A9E8F527ED0F}" destId="{54F92B66-8BA8-4713-B7FC-394DEB1B7DE6}" srcOrd="1" destOrd="0" presId="urn:microsoft.com/office/officeart/2005/8/layout/orgChart1"/>
    <dgm:cxn modelId="{12CE64AB-1B0F-4FD9-BD81-32A2472D01D0}" type="presOf" srcId="{B1848FCF-853E-4F17-8E4F-F6EE7C7189F4}" destId="{4FE846A3-9A11-4DCD-B00F-59F337B2723C}" srcOrd="1" destOrd="0" presId="urn:microsoft.com/office/officeart/2005/8/layout/orgChart1"/>
    <dgm:cxn modelId="{B34D5B20-553C-48DE-8E3E-AFFCCC2161EF}" srcId="{835DE239-67F2-4E33-9063-65D214A92297}" destId="{C13BFF7E-E284-4E2E-8C76-F77E06294D2A}" srcOrd="0" destOrd="0" parTransId="{8CB05FDA-26A7-491C-BA18-1C760824EC93}" sibTransId="{6FE0EF54-63B8-4D1B-8975-8C24979420C3}"/>
    <dgm:cxn modelId="{5EBA494B-00C2-4D61-9364-03B337D2EA7A}" type="presOf" srcId="{52A8C3FC-EFEA-482F-BD1F-A9E8F527ED0F}" destId="{D7E30973-2271-4046-B3FF-32F5CBCFBD5E}" srcOrd="0" destOrd="0" presId="urn:microsoft.com/office/officeart/2005/8/layout/orgChart1"/>
    <dgm:cxn modelId="{6D8DB228-E782-4143-9D10-1371486EB3D4}" type="presOf" srcId="{67F71033-3561-4025-937F-B8F98BC3466B}" destId="{4C7DFF84-210D-4ECC-BEC0-65E3E3B809B9}" srcOrd="0" destOrd="0" presId="urn:microsoft.com/office/officeart/2005/8/layout/orgChart1"/>
    <dgm:cxn modelId="{942FE86F-C2B1-46A8-943A-4C8C3FF9727D}" type="presOf" srcId="{271D6955-A7D4-4E03-8596-BF4F0D91B4A0}" destId="{6F7354A8-78F4-41C4-A2D3-D384A3521B37}" srcOrd="0" destOrd="0" presId="urn:microsoft.com/office/officeart/2005/8/layout/orgChart1"/>
    <dgm:cxn modelId="{AD81FDC3-C8B0-42D7-BC03-E97D1F8FDF11}" srcId="{67F71033-3561-4025-937F-B8F98BC3466B}" destId="{AE05C858-B173-47E5-A642-696536A118C1}" srcOrd="1" destOrd="0" parTransId="{940E1A19-3163-4D7A-8081-B88704088103}" sibTransId="{1F470D3A-5E19-47D1-AC7B-4228C5C7AADB}"/>
    <dgm:cxn modelId="{5716060C-0AD3-4602-A553-EE48F8226D4C}" type="presOf" srcId="{2112F115-5E14-444D-BEE8-5B596B76D13C}" destId="{18123154-E35A-49E3-90AC-22663342F8DC}" srcOrd="1" destOrd="0" presId="urn:microsoft.com/office/officeart/2005/8/layout/orgChart1"/>
    <dgm:cxn modelId="{F1D49591-14D2-4567-B38E-24394215FF27}" type="presOf" srcId="{2112F115-5E14-444D-BEE8-5B596B76D13C}" destId="{A7E436EB-332C-4915-97BD-4687BBF24E7E}" srcOrd="0" destOrd="0" presId="urn:microsoft.com/office/officeart/2005/8/layout/orgChart1"/>
    <dgm:cxn modelId="{29CCE68B-9DE1-435A-8994-5B5C1CCEA0F5}" type="presOf" srcId="{3E439925-E5B3-4CD2-8EFF-7031A9214C78}" destId="{D817B69A-29EE-4B8B-BEF5-B76CA96550B4}" srcOrd="0" destOrd="0" presId="urn:microsoft.com/office/officeart/2005/8/layout/orgChart1"/>
    <dgm:cxn modelId="{0D4FD668-1833-4BE1-991F-B1A102E4DE3D}" type="presOf" srcId="{8CB05FDA-26A7-491C-BA18-1C760824EC93}" destId="{DC11B151-13DB-4FFB-BB8F-B12F5619E281}" srcOrd="0" destOrd="0" presId="urn:microsoft.com/office/officeart/2005/8/layout/orgChart1"/>
    <dgm:cxn modelId="{C71F5243-AC01-4BEB-BFE2-06BFD8D16944}" type="presOf" srcId="{67F71033-3561-4025-937F-B8F98BC3466B}" destId="{0764E85E-D2F5-4F6F-86A9-D1F576EF7F95}" srcOrd="1" destOrd="0" presId="urn:microsoft.com/office/officeart/2005/8/layout/orgChart1"/>
    <dgm:cxn modelId="{C54F5C65-C7F7-4D97-AED3-A6FB7111602B}" srcId="{B1848FCF-853E-4F17-8E4F-F6EE7C7189F4}" destId="{52A8C3FC-EFEA-482F-BD1F-A9E8F527ED0F}" srcOrd="1" destOrd="0" parTransId="{E45830CB-7D41-4AAB-BA4D-35A34CEDB774}" sibTransId="{8F53EE8B-B747-4BC4-91C8-C07719E020E6}"/>
    <dgm:cxn modelId="{7FCEB4B5-4007-458F-9FAD-19A1E56E34BD}" type="presOf" srcId="{608881ED-7EAA-4532-8BC4-BC7E503FB751}" destId="{9A4A3D70-AF03-40DE-B8BA-2AAD9D906556}" srcOrd="0" destOrd="0" presId="urn:microsoft.com/office/officeart/2005/8/layout/orgChart1"/>
    <dgm:cxn modelId="{198929F7-0D31-4B70-83DB-08A490B00F05}" type="presOf" srcId="{AE05C858-B173-47E5-A642-696536A118C1}" destId="{07172881-3A36-4B4F-8A61-92A85F87A3CB}" srcOrd="1" destOrd="0" presId="urn:microsoft.com/office/officeart/2005/8/layout/orgChart1"/>
    <dgm:cxn modelId="{DF025383-576A-4B32-8E20-4A7FC6A4260F}" type="presOf" srcId="{DD30187F-EBA8-45AD-9E0C-293B567CAD85}" destId="{D8779C74-F1CB-40F6-B4FB-A38B632EE781}" srcOrd="0" destOrd="0" presId="urn:microsoft.com/office/officeart/2005/8/layout/orgChart1"/>
    <dgm:cxn modelId="{110A614E-5AD7-48C3-A286-DFAFF3A9ADD1}" type="presOf" srcId="{510611A2-B6C2-4BD6-BB24-BEBCE5B36903}" destId="{B4260C24-B6DB-4AD3-A6FC-9B73D548082D}" srcOrd="1" destOrd="0" presId="urn:microsoft.com/office/officeart/2005/8/layout/orgChart1"/>
    <dgm:cxn modelId="{8AEEDAA8-C6AC-4774-BC69-732C8B3D9360}" srcId="{67F71033-3561-4025-937F-B8F98BC3466B}" destId="{DD30187F-EBA8-45AD-9E0C-293B567CAD85}" srcOrd="0" destOrd="0" parTransId="{1368F69C-1840-48E6-8340-8DC10E99D136}" sibTransId="{2B0AA8E8-5BBB-46F7-82F9-CD642D6D3EEC}"/>
    <dgm:cxn modelId="{CBB62499-3F7D-4BC3-BF64-52E1092B5C05}" type="presOf" srcId="{835DE239-67F2-4E33-9063-65D214A92297}" destId="{F180BD61-1056-42FB-9459-D2DF8D7F341E}" srcOrd="1" destOrd="0" presId="urn:microsoft.com/office/officeart/2005/8/layout/orgChart1"/>
    <dgm:cxn modelId="{7BC331A1-0168-47A0-BBB3-92E5FBE84641}" type="presOf" srcId="{510611A2-B6C2-4BD6-BB24-BEBCE5B36903}" destId="{E6E7F914-C132-4C03-BF08-AB0D1842B869}" srcOrd="0" destOrd="0" presId="urn:microsoft.com/office/officeart/2005/8/layout/orgChart1"/>
    <dgm:cxn modelId="{3DFE13D1-AE13-42BC-94AB-105FA7851719}" type="presOf" srcId="{DD30187F-EBA8-45AD-9E0C-293B567CAD85}" destId="{AC7275B6-282A-46FB-AA5A-A9B73F8C76CA}" srcOrd="1" destOrd="0" presId="urn:microsoft.com/office/officeart/2005/8/layout/orgChart1"/>
    <dgm:cxn modelId="{1E90D9C6-1D60-48CB-B11D-01EAC3A5FBAA}" type="presOf" srcId="{1368F69C-1840-48E6-8340-8DC10E99D136}" destId="{11F64AD9-8719-400F-9B31-BC006031EEDB}" srcOrd="0" destOrd="0" presId="urn:microsoft.com/office/officeart/2005/8/layout/orgChart1"/>
    <dgm:cxn modelId="{EB78483D-7DE3-4798-A05B-105843DC8069}" type="presOf" srcId="{835DE239-67F2-4E33-9063-65D214A92297}" destId="{F3118C72-7A43-44BD-8D62-E50AA0B42AA0}" srcOrd="0" destOrd="0" presId="urn:microsoft.com/office/officeart/2005/8/layout/orgChart1"/>
    <dgm:cxn modelId="{FB8AD588-B487-4052-9535-CFB3CD7FE2CB}" type="presOf" srcId="{755B0E45-2E23-4506-AA02-EE83E8869AC0}" destId="{9CF223CF-B392-43D8-AC76-B7D9B43C084B}" srcOrd="0" destOrd="0" presId="urn:microsoft.com/office/officeart/2005/8/layout/orgChart1"/>
    <dgm:cxn modelId="{4EA2B2EB-FBBF-4F10-BF96-2CBF2F4BBE40}" srcId="{B1848FCF-853E-4F17-8E4F-F6EE7C7189F4}" destId="{835DE239-67F2-4E33-9063-65D214A92297}" srcOrd="0" destOrd="0" parTransId="{A4108E04-8459-4DFD-9F36-9CE31763B78C}" sibTransId="{33F9095D-4C1A-478A-9211-031BDD1BA489}"/>
    <dgm:cxn modelId="{4A4A5042-AEC7-4EF2-9FB1-62F630A9D102}" type="presOf" srcId="{940E1A19-3163-4D7A-8081-B88704088103}" destId="{E48F2C46-6DB1-4D90-B412-EF6F4E288D07}" srcOrd="0" destOrd="0" presId="urn:microsoft.com/office/officeart/2005/8/layout/orgChart1"/>
    <dgm:cxn modelId="{72090E59-886D-4CFD-8772-D59F01FA5502}" type="presOf" srcId="{E45830CB-7D41-4AAB-BA4D-35A34CEDB774}" destId="{C36FFF6B-E97C-4D61-BC36-C89414DD28BE}" srcOrd="0" destOrd="0" presId="urn:microsoft.com/office/officeart/2005/8/layout/orgChart1"/>
    <dgm:cxn modelId="{7999E3F8-2AF9-4B3A-A1D0-BD878052F67F}" type="presParOf" srcId="{4B6C57DD-9149-4934-8175-87CBF4719D0B}" destId="{36B7A947-B3C1-47B0-B4DB-F2D0AB0D6AAE}" srcOrd="0" destOrd="0" presId="urn:microsoft.com/office/officeart/2005/8/layout/orgChart1"/>
    <dgm:cxn modelId="{E60A1530-EF2D-4981-8A33-3D04EC6FBD5A}" type="presParOf" srcId="{36B7A947-B3C1-47B0-B4DB-F2D0AB0D6AAE}" destId="{ECCB80A4-CECF-45F6-9367-FE3122E22077}" srcOrd="0" destOrd="0" presId="urn:microsoft.com/office/officeart/2005/8/layout/orgChart1"/>
    <dgm:cxn modelId="{1546A78C-E94E-44CC-B9FB-0506B8CAF2A8}" type="presParOf" srcId="{ECCB80A4-CECF-45F6-9367-FE3122E22077}" destId="{22FE79D9-DB6C-4721-BE0C-C85654DB6A08}" srcOrd="0" destOrd="0" presId="urn:microsoft.com/office/officeart/2005/8/layout/orgChart1"/>
    <dgm:cxn modelId="{424BD36C-01B4-4C8B-A959-0B19D673F96D}" type="presParOf" srcId="{ECCB80A4-CECF-45F6-9367-FE3122E22077}" destId="{4FE846A3-9A11-4DCD-B00F-59F337B2723C}" srcOrd="1" destOrd="0" presId="urn:microsoft.com/office/officeart/2005/8/layout/orgChart1"/>
    <dgm:cxn modelId="{315D1427-03B8-45FB-B13B-56465F8C227B}" type="presParOf" srcId="{36B7A947-B3C1-47B0-B4DB-F2D0AB0D6AAE}" destId="{5988B0DF-BBA9-4E97-AE71-1834676D3E50}" srcOrd="1" destOrd="0" presId="urn:microsoft.com/office/officeart/2005/8/layout/orgChart1"/>
    <dgm:cxn modelId="{8CBD5688-02EC-4DFE-828D-FF5459CDA271}" type="presParOf" srcId="{5988B0DF-BBA9-4E97-AE71-1834676D3E50}" destId="{F49B7763-AA59-4B30-91D7-538C9FB2E83C}" srcOrd="0" destOrd="0" presId="urn:microsoft.com/office/officeart/2005/8/layout/orgChart1"/>
    <dgm:cxn modelId="{E9A891E0-E67B-4545-85DD-61052DE4351D}" type="presParOf" srcId="{5988B0DF-BBA9-4E97-AE71-1834676D3E50}" destId="{34149E9F-37C7-49DC-BA78-AD06A7AE0BCE}" srcOrd="1" destOrd="0" presId="urn:microsoft.com/office/officeart/2005/8/layout/orgChart1"/>
    <dgm:cxn modelId="{C3CC4503-2AEB-4E93-8F21-6EBAF2287D78}" type="presParOf" srcId="{34149E9F-37C7-49DC-BA78-AD06A7AE0BCE}" destId="{4C8F312D-3347-4F09-A71B-26DEF5B2E1B9}" srcOrd="0" destOrd="0" presId="urn:microsoft.com/office/officeart/2005/8/layout/orgChart1"/>
    <dgm:cxn modelId="{BF5BFFA3-1919-4E86-96E6-E4C2EE1E10FF}" type="presParOf" srcId="{4C8F312D-3347-4F09-A71B-26DEF5B2E1B9}" destId="{F3118C72-7A43-44BD-8D62-E50AA0B42AA0}" srcOrd="0" destOrd="0" presId="urn:microsoft.com/office/officeart/2005/8/layout/orgChart1"/>
    <dgm:cxn modelId="{C8D17B0B-B195-4417-B360-253C6EAAA280}" type="presParOf" srcId="{4C8F312D-3347-4F09-A71B-26DEF5B2E1B9}" destId="{F180BD61-1056-42FB-9459-D2DF8D7F341E}" srcOrd="1" destOrd="0" presId="urn:microsoft.com/office/officeart/2005/8/layout/orgChart1"/>
    <dgm:cxn modelId="{FB225C01-E636-471C-A28E-A62B9DC41D24}" type="presParOf" srcId="{34149E9F-37C7-49DC-BA78-AD06A7AE0BCE}" destId="{81B851EB-D8A5-49C5-9742-AA2E8541F944}" srcOrd="1" destOrd="0" presId="urn:microsoft.com/office/officeart/2005/8/layout/orgChart1"/>
    <dgm:cxn modelId="{D061A151-9CD6-46AC-9FE6-C6D3E459F822}" type="presParOf" srcId="{81B851EB-D8A5-49C5-9742-AA2E8541F944}" destId="{DC11B151-13DB-4FFB-BB8F-B12F5619E281}" srcOrd="0" destOrd="0" presId="urn:microsoft.com/office/officeart/2005/8/layout/orgChart1"/>
    <dgm:cxn modelId="{D36BC7A7-A46D-4F6E-B882-21EE3B2764D8}" type="presParOf" srcId="{81B851EB-D8A5-49C5-9742-AA2E8541F944}" destId="{0FB62C5C-F5F1-4A70-9EB1-07AD5DD37F5C}" srcOrd="1" destOrd="0" presId="urn:microsoft.com/office/officeart/2005/8/layout/orgChart1"/>
    <dgm:cxn modelId="{980C6F9D-1A31-40D8-9594-9C46723CA067}" type="presParOf" srcId="{0FB62C5C-F5F1-4A70-9EB1-07AD5DD37F5C}" destId="{A5AF437D-7417-41B2-8EB2-E4CDF7875EB8}" srcOrd="0" destOrd="0" presId="urn:microsoft.com/office/officeart/2005/8/layout/orgChart1"/>
    <dgm:cxn modelId="{D381295E-A5BA-42B1-B15F-41F6EFF69F56}" type="presParOf" srcId="{A5AF437D-7417-41B2-8EB2-E4CDF7875EB8}" destId="{35BF1A8E-A4C7-4BC9-93DF-EFC8553FC04D}" srcOrd="0" destOrd="0" presId="urn:microsoft.com/office/officeart/2005/8/layout/orgChart1"/>
    <dgm:cxn modelId="{3E51E30D-2090-4A9A-A39D-B183E6798F39}" type="presParOf" srcId="{A5AF437D-7417-41B2-8EB2-E4CDF7875EB8}" destId="{014B7C6E-B52A-412D-923C-5A019AB4F43D}" srcOrd="1" destOrd="0" presId="urn:microsoft.com/office/officeart/2005/8/layout/orgChart1"/>
    <dgm:cxn modelId="{580E0CB1-3EFB-4A77-8A6B-AB24F4A3E46B}" type="presParOf" srcId="{0FB62C5C-F5F1-4A70-9EB1-07AD5DD37F5C}" destId="{E9EBF7BA-4C8C-4B4E-837E-45FBCD251B86}" srcOrd="1" destOrd="0" presId="urn:microsoft.com/office/officeart/2005/8/layout/orgChart1"/>
    <dgm:cxn modelId="{8DBB2560-F254-44DF-B40B-D41A56BD962D}" type="presParOf" srcId="{0FB62C5C-F5F1-4A70-9EB1-07AD5DD37F5C}" destId="{FE58BFA2-95F6-4ACF-AE70-3C97E73CFAC3}" srcOrd="2" destOrd="0" presId="urn:microsoft.com/office/officeart/2005/8/layout/orgChart1"/>
    <dgm:cxn modelId="{C6B7698D-5FAF-4EA5-9233-2693F6954401}" type="presParOf" srcId="{34149E9F-37C7-49DC-BA78-AD06A7AE0BCE}" destId="{D7612345-DFE9-4E31-A58D-0416DA15EEC8}" srcOrd="2" destOrd="0" presId="urn:microsoft.com/office/officeart/2005/8/layout/orgChart1"/>
    <dgm:cxn modelId="{A2E5ADD4-FFB3-481E-8F71-7C6505D1CAF8}" type="presParOf" srcId="{5988B0DF-BBA9-4E97-AE71-1834676D3E50}" destId="{C36FFF6B-E97C-4D61-BC36-C89414DD28BE}" srcOrd="2" destOrd="0" presId="urn:microsoft.com/office/officeart/2005/8/layout/orgChart1"/>
    <dgm:cxn modelId="{1157D6AC-2182-47A1-A609-EBDD4F2594B8}" type="presParOf" srcId="{5988B0DF-BBA9-4E97-AE71-1834676D3E50}" destId="{A3652339-59DA-4FFA-B5E5-711E3441F563}" srcOrd="3" destOrd="0" presId="urn:microsoft.com/office/officeart/2005/8/layout/orgChart1"/>
    <dgm:cxn modelId="{E7336D75-7ED7-4652-8E28-40CBBD6A44FA}" type="presParOf" srcId="{A3652339-59DA-4FFA-B5E5-711E3441F563}" destId="{64963DA3-0019-49DE-9A65-0F62C5696112}" srcOrd="0" destOrd="0" presId="urn:microsoft.com/office/officeart/2005/8/layout/orgChart1"/>
    <dgm:cxn modelId="{8015D352-887F-4078-8F05-092B1385F1AD}" type="presParOf" srcId="{64963DA3-0019-49DE-9A65-0F62C5696112}" destId="{D7E30973-2271-4046-B3FF-32F5CBCFBD5E}" srcOrd="0" destOrd="0" presId="urn:microsoft.com/office/officeart/2005/8/layout/orgChart1"/>
    <dgm:cxn modelId="{43ED28A8-CFA1-4166-81F4-4AD0A0F3F60E}" type="presParOf" srcId="{64963DA3-0019-49DE-9A65-0F62C5696112}" destId="{54F92B66-8BA8-4713-B7FC-394DEB1B7DE6}" srcOrd="1" destOrd="0" presId="urn:microsoft.com/office/officeart/2005/8/layout/orgChart1"/>
    <dgm:cxn modelId="{CD516994-DFBB-413B-9422-3729E6071BB5}" type="presParOf" srcId="{A3652339-59DA-4FFA-B5E5-711E3441F563}" destId="{26600C4C-ECF3-4DE2-960A-E1CD6B0213D7}" srcOrd="1" destOrd="0" presId="urn:microsoft.com/office/officeart/2005/8/layout/orgChart1"/>
    <dgm:cxn modelId="{EA8E0BEB-ACAF-484F-BF73-63D7C40CF2F8}" type="presParOf" srcId="{26600C4C-ECF3-4DE2-960A-E1CD6B0213D7}" destId="{9A4A3D70-AF03-40DE-B8BA-2AAD9D906556}" srcOrd="0" destOrd="0" presId="urn:microsoft.com/office/officeart/2005/8/layout/orgChart1"/>
    <dgm:cxn modelId="{FB4D100F-F398-4816-9F25-88D4EE9010D1}" type="presParOf" srcId="{26600C4C-ECF3-4DE2-960A-E1CD6B0213D7}" destId="{92B64479-5CD3-472D-A6EC-44EC1C5A9BA9}" srcOrd="1" destOrd="0" presId="urn:microsoft.com/office/officeart/2005/8/layout/orgChart1"/>
    <dgm:cxn modelId="{45FFCD03-D179-4CD4-9F74-6918AEDAC529}" type="presParOf" srcId="{92B64479-5CD3-472D-A6EC-44EC1C5A9BA9}" destId="{67FF03A5-4DD9-40F0-B7A8-BAEFC6FFD95C}" srcOrd="0" destOrd="0" presId="urn:microsoft.com/office/officeart/2005/8/layout/orgChart1"/>
    <dgm:cxn modelId="{FBC479E8-03EB-4E33-AD82-A2A336D1EA37}" type="presParOf" srcId="{67FF03A5-4DD9-40F0-B7A8-BAEFC6FFD95C}" destId="{E6E7F914-C132-4C03-BF08-AB0D1842B869}" srcOrd="0" destOrd="0" presId="urn:microsoft.com/office/officeart/2005/8/layout/orgChart1"/>
    <dgm:cxn modelId="{99468A6A-F33B-45A9-B033-51E2CA6CD8B9}" type="presParOf" srcId="{67FF03A5-4DD9-40F0-B7A8-BAEFC6FFD95C}" destId="{B4260C24-B6DB-4AD3-A6FC-9B73D548082D}" srcOrd="1" destOrd="0" presId="urn:microsoft.com/office/officeart/2005/8/layout/orgChart1"/>
    <dgm:cxn modelId="{593DDC29-EE37-497C-A09C-7A322B2D7103}" type="presParOf" srcId="{92B64479-5CD3-472D-A6EC-44EC1C5A9BA9}" destId="{97933291-398D-44C2-B4E6-7D5728365DA3}" srcOrd="1" destOrd="0" presId="urn:microsoft.com/office/officeart/2005/8/layout/orgChart1"/>
    <dgm:cxn modelId="{626B0C22-50CD-47F7-8BA5-429F0A756DED}" type="presParOf" srcId="{92B64479-5CD3-472D-A6EC-44EC1C5A9BA9}" destId="{905E3995-B056-4D15-AA64-D491A5468277}" srcOrd="2" destOrd="0" presId="urn:microsoft.com/office/officeart/2005/8/layout/orgChart1"/>
    <dgm:cxn modelId="{5FAECFCD-4D42-45EB-8B07-038B88C2F72D}" type="presParOf" srcId="{26600C4C-ECF3-4DE2-960A-E1CD6B0213D7}" destId="{6F7354A8-78F4-41C4-A2D3-D384A3521B37}" srcOrd="2" destOrd="0" presId="urn:microsoft.com/office/officeart/2005/8/layout/orgChart1"/>
    <dgm:cxn modelId="{A1DC7660-2469-455A-91EC-E28A60D1749A}" type="presParOf" srcId="{26600C4C-ECF3-4DE2-960A-E1CD6B0213D7}" destId="{2718B11C-85F6-4A01-8F03-EC4E74FEC65E}" srcOrd="3" destOrd="0" presId="urn:microsoft.com/office/officeart/2005/8/layout/orgChart1"/>
    <dgm:cxn modelId="{CC320C1C-C539-4476-A7AE-6080A84E6724}" type="presParOf" srcId="{2718B11C-85F6-4A01-8F03-EC4E74FEC65E}" destId="{AE261254-EABD-497C-B7DF-A84159F5C436}" srcOrd="0" destOrd="0" presId="urn:microsoft.com/office/officeart/2005/8/layout/orgChart1"/>
    <dgm:cxn modelId="{53893E11-4B98-448F-B2EB-9B70A9CC3F0E}" type="presParOf" srcId="{AE261254-EABD-497C-B7DF-A84159F5C436}" destId="{9CF223CF-B392-43D8-AC76-B7D9B43C084B}" srcOrd="0" destOrd="0" presId="urn:microsoft.com/office/officeart/2005/8/layout/orgChart1"/>
    <dgm:cxn modelId="{0AD3AACF-27C8-497B-AAD7-4A1BFD45B243}" type="presParOf" srcId="{AE261254-EABD-497C-B7DF-A84159F5C436}" destId="{CB402E1E-23BE-43EE-82BE-BAF8639548BB}" srcOrd="1" destOrd="0" presId="urn:microsoft.com/office/officeart/2005/8/layout/orgChart1"/>
    <dgm:cxn modelId="{0258CFA4-F51C-4512-B1A8-299D9605425A}" type="presParOf" srcId="{2718B11C-85F6-4A01-8F03-EC4E74FEC65E}" destId="{37DCCBD4-55EF-4F31-B6E8-B5F4012BD12D}" srcOrd="1" destOrd="0" presId="urn:microsoft.com/office/officeart/2005/8/layout/orgChart1"/>
    <dgm:cxn modelId="{39CCB2E5-049A-4CAE-9974-508B8A2326FD}" type="presParOf" srcId="{2718B11C-85F6-4A01-8F03-EC4E74FEC65E}" destId="{3E22D751-C319-4859-B899-DFDCE61CE60D}" srcOrd="2" destOrd="0" presId="urn:microsoft.com/office/officeart/2005/8/layout/orgChart1"/>
    <dgm:cxn modelId="{78B052B2-53C8-4A5B-AA7D-E43D40730835}" type="presParOf" srcId="{A3652339-59DA-4FFA-B5E5-711E3441F563}" destId="{598FA74C-5252-469B-8C77-EC3FA17FFC60}" srcOrd="2" destOrd="0" presId="urn:microsoft.com/office/officeart/2005/8/layout/orgChart1"/>
    <dgm:cxn modelId="{F0D9AB76-B045-4635-A2CC-A43F4CAE38F4}" type="presParOf" srcId="{5988B0DF-BBA9-4E97-AE71-1834676D3E50}" destId="{D817B69A-29EE-4B8B-BEF5-B76CA96550B4}" srcOrd="4" destOrd="0" presId="urn:microsoft.com/office/officeart/2005/8/layout/orgChart1"/>
    <dgm:cxn modelId="{39C0877F-BA24-49F1-88F0-A598153A10D3}" type="presParOf" srcId="{5988B0DF-BBA9-4E97-AE71-1834676D3E50}" destId="{325F1D4A-4C68-458C-8181-BC574C2E750C}" srcOrd="5" destOrd="0" presId="urn:microsoft.com/office/officeart/2005/8/layout/orgChart1"/>
    <dgm:cxn modelId="{1C431ABF-ADBF-4024-AB2D-06DD1E9853D7}" type="presParOf" srcId="{325F1D4A-4C68-458C-8181-BC574C2E750C}" destId="{7F38816D-9E73-4B63-9DB3-DBC340C3CCF0}" srcOrd="0" destOrd="0" presId="urn:microsoft.com/office/officeart/2005/8/layout/orgChart1"/>
    <dgm:cxn modelId="{9064CBFB-1FC3-4842-8941-E31A6A5D3BDA}" type="presParOf" srcId="{7F38816D-9E73-4B63-9DB3-DBC340C3CCF0}" destId="{4C7DFF84-210D-4ECC-BEC0-65E3E3B809B9}" srcOrd="0" destOrd="0" presId="urn:microsoft.com/office/officeart/2005/8/layout/orgChart1"/>
    <dgm:cxn modelId="{D500AF40-35A8-4FEB-B47C-AEABE65B035D}" type="presParOf" srcId="{7F38816D-9E73-4B63-9DB3-DBC340C3CCF0}" destId="{0764E85E-D2F5-4F6F-86A9-D1F576EF7F95}" srcOrd="1" destOrd="0" presId="urn:microsoft.com/office/officeart/2005/8/layout/orgChart1"/>
    <dgm:cxn modelId="{45E7A1FC-4E5D-40CB-A92E-007E0D6A199D}" type="presParOf" srcId="{325F1D4A-4C68-458C-8181-BC574C2E750C}" destId="{D73F324B-079E-460E-B374-A5D987F120FC}" srcOrd="1" destOrd="0" presId="urn:microsoft.com/office/officeart/2005/8/layout/orgChart1"/>
    <dgm:cxn modelId="{8B84CA18-5C30-4BA7-BF44-CC8255C4FB0E}" type="presParOf" srcId="{D73F324B-079E-460E-B374-A5D987F120FC}" destId="{11F64AD9-8719-400F-9B31-BC006031EEDB}" srcOrd="0" destOrd="0" presId="urn:microsoft.com/office/officeart/2005/8/layout/orgChart1"/>
    <dgm:cxn modelId="{F2328BA4-2240-4BAF-81CC-2944E4863548}" type="presParOf" srcId="{D73F324B-079E-460E-B374-A5D987F120FC}" destId="{7EB717FA-C998-4DBA-9DA3-9981CF59E629}" srcOrd="1" destOrd="0" presId="urn:microsoft.com/office/officeart/2005/8/layout/orgChart1"/>
    <dgm:cxn modelId="{D61027D8-8C3B-46BA-8CF0-90B6FFE116B3}" type="presParOf" srcId="{7EB717FA-C998-4DBA-9DA3-9981CF59E629}" destId="{8C772885-E1FC-4398-86E2-0FF853462811}" srcOrd="0" destOrd="0" presId="urn:microsoft.com/office/officeart/2005/8/layout/orgChart1"/>
    <dgm:cxn modelId="{0241CC68-C176-499B-A594-3EE89ADF4D67}" type="presParOf" srcId="{8C772885-E1FC-4398-86E2-0FF853462811}" destId="{D8779C74-F1CB-40F6-B4FB-A38B632EE781}" srcOrd="0" destOrd="0" presId="urn:microsoft.com/office/officeart/2005/8/layout/orgChart1"/>
    <dgm:cxn modelId="{EE854362-4EA5-4FB8-B9E3-4FBA14436AA6}" type="presParOf" srcId="{8C772885-E1FC-4398-86E2-0FF853462811}" destId="{AC7275B6-282A-46FB-AA5A-A9B73F8C76CA}" srcOrd="1" destOrd="0" presId="urn:microsoft.com/office/officeart/2005/8/layout/orgChart1"/>
    <dgm:cxn modelId="{88725FF3-70E4-4E0B-B69F-D80C584497A0}" type="presParOf" srcId="{7EB717FA-C998-4DBA-9DA3-9981CF59E629}" destId="{7AC32A0A-9278-4F76-8D6B-1DC05A6380F4}" srcOrd="1" destOrd="0" presId="urn:microsoft.com/office/officeart/2005/8/layout/orgChart1"/>
    <dgm:cxn modelId="{94F46355-963D-4FA9-99BA-E2954A11102D}" type="presParOf" srcId="{7EB717FA-C998-4DBA-9DA3-9981CF59E629}" destId="{B72E2490-DAF5-47F9-BA78-4947976C875B}" srcOrd="2" destOrd="0" presId="urn:microsoft.com/office/officeart/2005/8/layout/orgChart1"/>
    <dgm:cxn modelId="{8DADC907-882A-4FB8-9F8B-0807D7EFF4B2}" type="presParOf" srcId="{D73F324B-079E-460E-B374-A5D987F120FC}" destId="{E48F2C46-6DB1-4D90-B412-EF6F4E288D07}" srcOrd="2" destOrd="0" presId="urn:microsoft.com/office/officeart/2005/8/layout/orgChart1"/>
    <dgm:cxn modelId="{31DB2481-78C9-4233-8B7B-22EAE71D276F}" type="presParOf" srcId="{D73F324B-079E-460E-B374-A5D987F120FC}" destId="{2BC50D3D-FC7E-406B-8D2C-48A0A76F7458}" srcOrd="3" destOrd="0" presId="urn:microsoft.com/office/officeart/2005/8/layout/orgChart1"/>
    <dgm:cxn modelId="{D8B211F6-5975-456B-9711-9353B48C9E8A}" type="presParOf" srcId="{2BC50D3D-FC7E-406B-8D2C-48A0A76F7458}" destId="{87A7F54F-1958-485E-A6D1-F510A47363A4}" srcOrd="0" destOrd="0" presId="urn:microsoft.com/office/officeart/2005/8/layout/orgChart1"/>
    <dgm:cxn modelId="{9D9BE7AA-8A4B-42D5-89C6-8CB2579CE9D9}" type="presParOf" srcId="{87A7F54F-1958-485E-A6D1-F510A47363A4}" destId="{229AD92F-4753-48EF-B545-605FCACEE688}" srcOrd="0" destOrd="0" presId="urn:microsoft.com/office/officeart/2005/8/layout/orgChart1"/>
    <dgm:cxn modelId="{5047B794-BF2F-4BAE-A133-22904107D92A}" type="presParOf" srcId="{87A7F54F-1958-485E-A6D1-F510A47363A4}" destId="{07172881-3A36-4B4F-8A61-92A85F87A3CB}" srcOrd="1" destOrd="0" presId="urn:microsoft.com/office/officeart/2005/8/layout/orgChart1"/>
    <dgm:cxn modelId="{AC0401E3-E2EB-4577-A05F-42254431F900}" type="presParOf" srcId="{2BC50D3D-FC7E-406B-8D2C-48A0A76F7458}" destId="{01F58E5C-ED2C-4604-B8CA-7D3C7A29D168}" srcOrd="1" destOrd="0" presId="urn:microsoft.com/office/officeart/2005/8/layout/orgChart1"/>
    <dgm:cxn modelId="{F6DB30E7-7277-4BCD-A067-4CF65657FDEA}" type="presParOf" srcId="{2BC50D3D-FC7E-406B-8D2C-48A0A76F7458}" destId="{F76B75F7-9BA3-4ADB-B453-BB578B09A1D2}" srcOrd="2" destOrd="0" presId="urn:microsoft.com/office/officeart/2005/8/layout/orgChart1"/>
    <dgm:cxn modelId="{BE264D88-E304-4D9C-9BA0-04922092AD72}" type="presParOf" srcId="{325F1D4A-4C68-458C-8181-BC574C2E750C}" destId="{C6F75794-29C7-48A9-8AD1-F0CF32B5E6E1}" srcOrd="2" destOrd="0" presId="urn:microsoft.com/office/officeart/2005/8/layout/orgChart1"/>
    <dgm:cxn modelId="{5C81574A-B8C5-431D-B5EA-78AA3FE5AD7A}" type="presParOf" srcId="{5988B0DF-BBA9-4E97-AE71-1834676D3E50}" destId="{9C94BF93-DBB3-4A01-8CAC-56E633C3598D}" srcOrd="6" destOrd="0" presId="urn:microsoft.com/office/officeart/2005/8/layout/orgChart1"/>
    <dgm:cxn modelId="{CB00971F-E7FD-4B51-939B-23D6D0EBB051}" type="presParOf" srcId="{5988B0DF-BBA9-4E97-AE71-1834676D3E50}" destId="{B9155AE9-C62D-4CAA-B6F7-A1616843B4DF}" srcOrd="7" destOrd="0" presId="urn:microsoft.com/office/officeart/2005/8/layout/orgChart1"/>
    <dgm:cxn modelId="{714023F5-63E1-4879-9826-D083491DE401}" type="presParOf" srcId="{B9155AE9-C62D-4CAA-B6F7-A1616843B4DF}" destId="{A2F9AC6E-D5EE-4398-9C87-F565446298A9}" srcOrd="0" destOrd="0" presId="urn:microsoft.com/office/officeart/2005/8/layout/orgChart1"/>
    <dgm:cxn modelId="{B6F0907F-95CF-4E31-A2AC-2544BA37078B}" type="presParOf" srcId="{A2F9AC6E-D5EE-4398-9C87-F565446298A9}" destId="{A7E436EB-332C-4915-97BD-4687BBF24E7E}" srcOrd="0" destOrd="0" presId="urn:microsoft.com/office/officeart/2005/8/layout/orgChart1"/>
    <dgm:cxn modelId="{1562939A-31EC-4039-871B-75858E2ED0E4}" type="presParOf" srcId="{A2F9AC6E-D5EE-4398-9C87-F565446298A9}" destId="{18123154-E35A-49E3-90AC-22663342F8DC}" srcOrd="1" destOrd="0" presId="urn:microsoft.com/office/officeart/2005/8/layout/orgChart1"/>
    <dgm:cxn modelId="{A8D17AF8-DE69-4165-99C6-7C157F051289}" type="presParOf" srcId="{B9155AE9-C62D-4CAA-B6F7-A1616843B4DF}" destId="{5728CBB5-2014-4E9D-AAA2-00F18678BF90}" srcOrd="1" destOrd="0" presId="urn:microsoft.com/office/officeart/2005/8/layout/orgChart1"/>
    <dgm:cxn modelId="{A5F96074-2CCD-437B-84EE-6664DA5E45BC}" type="presParOf" srcId="{B9155AE9-C62D-4CAA-B6F7-A1616843B4DF}" destId="{FB189AC3-C412-4D93-AEC4-8FFC242BF53B}" srcOrd="2" destOrd="0" presId="urn:microsoft.com/office/officeart/2005/8/layout/orgChart1"/>
    <dgm:cxn modelId="{BA6F1AF5-3A1B-4379-B544-3A9A3195BA5F}" type="presParOf" srcId="{36B7A947-B3C1-47B0-B4DB-F2D0AB0D6AAE}" destId="{67F9410D-36F6-4FA9-9CDB-1B96EA80C355}" srcOrd="2" destOrd="0" presId="urn:microsoft.com/office/officeart/2005/8/layout/orgChart1"/>
  </dgm:cxnLst>
  <dgm:bg>
    <a:noFill/>
  </dgm:bg>
  <dgm:whole/>
  <dgm:extLst>
    <a:ext uri="http://schemas.microsoft.com/office/drawing/2008/diagram">
      <dsp:dataModelExt xmlns:dsp="http://schemas.microsoft.com/office/drawing/2008/diagram" relId="rId18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2026962-E88F-45D6-A5F0-1C5F8E3014C5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zh-TW" altLang="en-US"/>
        </a:p>
      </dgm:t>
    </dgm:pt>
    <dgm:pt modelId="{5305BB05-BA15-4B69-9880-064D5D542CDE}">
      <dgm:prSet phldrT="[文字]" custT="1"/>
      <dgm:spPr>
        <a:noFill/>
      </dgm:spPr>
      <dgm:t>
        <a:bodyPr vert="vert"/>
        <a:lstStyle/>
        <a:p>
          <a:pPr algn="ctr"/>
          <a:r>
            <a:rPr lang="zh-TW" altLang="en-US" sz="28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升學發展校系選填</a:t>
          </a:r>
          <a:endParaRPr lang="zh-TW" altLang="en-US" sz="28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B5E98AA0-52B5-4111-AC81-4E6C406E0DCD}" type="parTrans" cxnId="{71391C74-14FE-4D0E-88BF-8797E6E8E0F8}">
      <dgm:prSet/>
      <dgm:spPr/>
      <dgm:t>
        <a:bodyPr/>
        <a:lstStyle/>
        <a:p>
          <a:pPr algn="ctr"/>
          <a:endParaRPr lang="zh-TW" altLang="en-US" sz="280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1ECD8F54-D9B6-46B2-816F-B66F9C680A67}" type="sibTrans" cxnId="{71391C74-14FE-4D0E-88BF-8797E6E8E0F8}">
      <dgm:prSet/>
      <dgm:spPr/>
      <dgm:t>
        <a:bodyPr/>
        <a:lstStyle/>
        <a:p>
          <a:pPr algn="ctr"/>
          <a:endParaRPr lang="zh-TW" altLang="en-US" sz="280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67DF2D0B-224A-4088-9B91-29AB7655A410}">
      <dgm:prSet phldrT="[文字]" custT="1"/>
      <dgm:spPr/>
      <dgm:t>
        <a:bodyPr/>
        <a:lstStyle/>
        <a:p>
          <a:pPr algn="ctr"/>
          <a:r>
            <a:rPr lang="zh-TW" altLang="en-US" sz="28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土木類</a:t>
          </a:r>
          <a:endParaRPr lang="zh-TW" altLang="en-US" sz="28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3A9EF4B9-56AF-4A42-8457-9D038F0B9F65}" type="parTrans" cxnId="{8A945519-C7D2-4D7E-B248-FD74B7096E4A}">
      <dgm:prSet custT="1"/>
      <dgm:spPr/>
      <dgm:t>
        <a:bodyPr/>
        <a:lstStyle/>
        <a:p>
          <a:pPr algn="ctr"/>
          <a:endParaRPr lang="zh-TW" altLang="en-US" sz="280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F9D332D1-15CD-442E-9FCF-3A10856F17C0}" type="sibTrans" cxnId="{8A945519-C7D2-4D7E-B248-FD74B7096E4A}">
      <dgm:prSet/>
      <dgm:spPr/>
      <dgm:t>
        <a:bodyPr/>
        <a:lstStyle/>
        <a:p>
          <a:pPr algn="ctr"/>
          <a:endParaRPr lang="zh-TW" altLang="en-US" sz="280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CD9596F7-BD23-46CE-8446-F7B8073B71C5}">
      <dgm:prSet phldrT="[文字]" custT="1"/>
      <dgm:spPr/>
      <dgm:t>
        <a:bodyPr/>
        <a:lstStyle/>
        <a:p>
          <a:pPr algn="ctr"/>
          <a:r>
            <a:rPr lang="zh-TW" altLang="en-US" sz="28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建築類</a:t>
          </a:r>
          <a:endParaRPr lang="zh-TW" altLang="en-US" sz="28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5A9F0CFD-3B5D-41BE-BCF4-22AE294F66AA}" type="parTrans" cxnId="{C4266B6E-86DB-4BBD-84DF-52B76DC2032D}">
      <dgm:prSet custT="1"/>
      <dgm:spPr/>
      <dgm:t>
        <a:bodyPr/>
        <a:lstStyle/>
        <a:p>
          <a:pPr algn="ctr"/>
          <a:endParaRPr lang="zh-TW" altLang="en-US" sz="280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63456522-7B45-43DE-B1ED-53A29F8EC509}" type="sibTrans" cxnId="{C4266B6E-86DB-4BBD-84DF-52B76DC2032D}">
      <dgm:prSet/>
      <dgm:spPr/>
      <dgm:t>
        <a:bodyPr/>
        <a:lstStyle/>
        <a:p>
          <a:pPr algn="ctr"/>
          <a:endParaRPr lang="zh-TW" altLang="en-US" sz="280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2051885D-785B-4E2C-98E4-C8D97F5BAF11}">
      <dgm:prSet phldrT="[文字]" custT="1"/>
      <dgm:spPr/>
      <dgm:t>
        <a:bodyPr/>
        <a:lstStyle/>
        <a:p>
          <a:pPr algn="ctr"/>
          <a:r>
            <a:rPr lang="zh-TW" altLang="en-US" sz="28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測量類</a:t>
          </a:r>
          <a:endParaRPr lang="zh-TW" altLang="en-US" sz="28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36A72A88-5E3A-4192-9905-624B5ED7AB70}" type="parTrans" cxnId="{F2146EDA-5FBA-4EC1-AE9F-C5E64C9C3DCA}">
      <dgm:prSet custT="1"/>
      <dgm:spPr/>
      <dgm:t>
        <a:bodyPr/>
        <a:lstStyle/>
        <a:p>
          <a:pPr algn="ctr"/>
          <a:endParaRPr lang="zh-TW" altLang="en-US" sz="280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5319B14D-EC79-4069-9EAD-FED53D89AB57}" type="sibTrans" cxnId="{F2146EDA-5FBA-4EC1-AE9F-C5E64C9C3DCA}">
      <dgm:prSet/>
      <dgm:spPr/>
      <dgm:t>
        <a:bodyPr/>
        <a:lstStyle/>
        <a:p>
          <a:pPr algn="ctr"/>
          <a:endParaRPr lang="zh-TW" altLang="en-US" sz="280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E6D676D7-62A3-4ECF-B585-FDFF2BFA2687}">
      <dgm:prSet phldrT="[文字]" custT="1"/>
      <dgm:spPr/>
      <dgm:t>
        <a:bodyPr/>
        <a:lstStyle/>
        <a:p>
          <a:pPr algn="ctr"/>
          <a:r>
            <a:rPr lang="zh-TW" altLang="en-US" sz="28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水土保持系</a:t>
          </a:r>
          <a:endParaRPr lang="zh-TW" altLang="en-US" sz="28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B3A5D372-F447-4A23-83B8-2EF79FC8C50A}" type="parTrans" cxnId="{54E69BFB-2353-4A3B-8671-D3B900C9689B}">
      <dgm:prSet custT="1"/>
      <dgm:spPr/>
      <dgm:t>
        <a:bodyPr/>
        <a:lstStyle/>
        <a:p>
          <a:pPr algn="ctr"/>
          <a:endParaRPr lang="zh-TW" altLang="en-US" sz="280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519211F5-E765-411E-BCD6-67F696C1417B}" type="sibTrans" cxnId="{54E69BFB-2353-4A3B-8671-D3B900C9689B}">
      <dgm:prSet/>
      <dgm:spPr/>
      <dgm:t>
        <a:bodyPr/>
        <a:lstStyle/>
        <a:p>
          <a:pPr algn="ctr"/>
          <a:endParaRPr lang="zh-TW" altLang="en-US" sz="280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05E0859D-9121-482B-B293-7C7982AC9B09}">
      <dgm:prSet phldrT="[文字]" custT="1"/>
      <dgm:spPr/>
      <dgm:t>
        <a:bodyPr/>
        <a:lstStyle/>
        <a:p>
          <a:pPr algn="ctr"/>
          <a:r>
            <a:rPr lang="zh-TW" altLang="en-US" sz="28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土木工程系</a:t>
          </a:r>
          <a:endParaRPr lang="zh-TW" altLang="en-US" sz="28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B8482CE6-D01E-446A-99A7-4669CB87A4B5}" type="parTrans" cxnId="{6223AC60-F7D2-4D47-AD5C-5173F1BA4A1D}">
      <dgm:prSet custT="1"/>
      <dgm:spPr/>
      <dgm:t>
        <a:bodyPr/>
        <a:lstStyle/>
        <a:p>
          <a:pPr algn="ctr"/>
          <a:endParaRPr lang="zh-TW" altLang="en-US" sz="280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EE9CCB24-8F3F-479B-8C31-4D6420ED0789}" type="sibTrans" cxnId="{6223AC60-F7D2-4D47-AD5C-5173F1BA4A1D}">
      <dgm:prSet/>
      <dgm:spPr/>
      <dgm:t>
        <a:bodyPr/>
        <a:lstStyle/>
        <a:p>
          <a:pPr algn="ctr"/>
          <a:endParaRPr lang="zh-TW" altLang="en-US" sz="280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F3F36911-59B4-460C-B6E7-24A24B68C2AD}">
      <dgm:prSet phldrT="[文字]" custT="1"/>
      <dgm:spPr/>
      <dgm:t>
        <a:bodyPr/>
        <a:lstStyle/>
        <a:p>
          <a:pPr algn="ctr"/>
          <a:r>
            <a:rPr lang="zh-TW" altLang="en-US" sz="28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營建工程系</a:t>
          </a:r>
          <a:endParaRPr lang="zh-TW" altLang="en-US" sz="28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F0FDC7F8-830A-4BB2-A280-382C7E6AC630}" type="parTrans" cxnId="{FD3176AF-B703-47FA-95C6-434D923A366F}">
      <dgm:prSet custT="1"/>
      <dgm:spPr/>
      <dgm:t>
        <a:bodyPr/>
        <a:lstStyle/>
        <a:p>
          <a:pPr algn="ctr"/>
          <a:endParaRPr lang="zh-TW" altLang="en-US" sz="280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B20D23F9-41EE-4F26-BE23-50463B1201B7}" type="sibTrans" cxnId="{FD3176AF-B703-47FA-95C6-434D923A366F}">
      <dgm:prSet/>
      <dgm:spPr/>
      <dgm:t>
        <a:bodyPr/>
        <a:lstStyle/>
        <a:p>
          <a:pPr algn="ctr"/>
          <a:endParaRPr lang="zh-TW" altLang="en-US" sz="280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492C2682-B092-4110-BBFF-24ED141A275E}">
      <dgm:prSet phldrT="[文字]" custT="1"/>
      <dgm:spPr/>
      <dgm:t>
        <a:bodyPr/>
        <a:lstStyle/>
        <a:p>
          <a:pPr algn="ctr"/>
          <a:r>
            <a:rPr lang="zh-TW" altLang="en-US" sz="28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建築系</a:t>
          </a:r>
          <a:endParaRPr lang="zh-TW" altLang="en-US" sz="28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AD4DCF4C-B70E-4C8E-A18D-E1E4A97EC033}" type="parTrans" cxnId="{2427DA71-2491-46C7-86AC-0F39C2BB3C24}">
      <dgm:prSet custT="1"/>
      <dgm:spPr/>
      <dgm:t>
        <a:bodyPr/>
        <a:lstStyle/>
        <a:p>
          <a:pPr algn="ctr"/>
          <a:endParaRPr lang="zh-TW" altLang="en-US" sz="280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B82AD584-8EB3-43F2-AB97-37F9BC6DCCFD}" type="sibTrans" cxnId="{2427DA71-2491-46C7-86AC-0F39C2BB3C24}">
      <dgm:prSet/>
      <dgm:spPr/>
      <dgm:t>
        <a:bodyPr/>
        <a:lstStyle/>
        <a:p>
          <a:pPr algn="ctr"/>
          <a:endParaRPr lang="zh-TW" altLang="en-US" sz="280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A7335447-8111-46DA-ABA9-E80B06C37686}">
      <dgm:prSet phldrT="[文字]" custT="1"/>
      <dgm:spPr/>
      <dgm:t>
        <a:bodyPr/>
        <a:lstStyle/>
        <a:p>
          <a:pPr algn="ctr"/>
          <a:r>
            <a:rPr lang="zh-TW" altLang="en-US" sz="28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室內設計系</a:t>
          </a:r>
          <a:endParaRPr lang="zh-TW" altLang="en-US" sz="28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3C130DC2-97A2-4F2B-996D-8DB5D5A158F6}" type="parTrans" cxnId="{D0D0A28F-BC65-49A9-8B8C-100D93BAAA70}">
      <dgm:prSet custT="1"/>
      <dgm:spPr/>
      <dgm:t>
        <a:bodyPr/>
        <a:lstStyle/>
        <a:p>
          <a:pPr algn="ctr"/>
          <a:endParaRPr lang="zh-TW" altLang="en-US" sz="280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9874F1B4-E98B-4AF0-8BF6-F8EC325853A5}" type="sibTrans" cxnId="{D0D0A28F-BC65-49A9-8B8C-100D93BAAA70}">
      <dgm:prSet/>
      <dgm:spPr/>
      <dgm:t>
        <a:bodyPr/>
        <a:lstStyle/>
        <a:p>
          <a:pPr algn="ctr"/>
          <a:endParaRPr lang="zh-TW" altLang="en-US" sz="280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2064932B-50CE-49EE-ABDD-B63F19BD6135}">
      <dgm:prSet phldrT="[文字]" custT="1"/>
      <dgm:spPr/>
      <dgm:t>
        <a:bodyPr/>
        <a:lstStyle/>
        <a:p>
          <a:pPr algn="ctr"/>
          <a:r>
            <a:rPr lang="zh-TW" altLang="en-US" sz="28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景觀與都市設計系</a:t>
          </a:r>
          <a:endParaRPr lang="zh-TW" altLang="en-US" sz="28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30CABE1F-DACD-4934-9517-9636A18BC223}" type="parTrans" cxnId="{798977AA-7E37-42AB-8BE0-A57E11BED3BE}">
      <dgm:prSet custT="1"/>
      <dgm:spPr/>
      <dgm:t>
        <a:bodyPr/>
        <a:lstStyle/>
        <a:p>
          <a:pPr algn="ctr"/>
          <a:endParaRPr lang="zh-TW" altLang="en-US" sz="280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19662B6A-D41D-40FE-86C2-14CA2CD63713}" type="sibTrans" cxnId="{798977AA-7E37-42AB-8BE0-A57E11BED3BE}">
      <dgm:prSet/>
      <dgm:spPr/>
      <dgm:t>
        <a:bodyPr/>
        <a:lstStyle/>
        <a:p>
          <a:pPr algn="ctr"/>
          <a:endParaRPr lang="zh-TW" altLang="en-US" sz="280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20BCE3DF-C39E-4304-9936-D8DA6C97AAC7}">
      <dgm:prSet phldrT="[文字]" custT="1"/>
      <dgm:spPr/>
      <dgm:t>
        <a:bodyPr/>
        <a:lstStyle/>
        <a:p>
          <a:pPr algn="ctr"/>
          <a:r>
            <a:rPr lang="zh-TW" altLang="en-US" sz="28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應用空間資訊系</a:t>
          </a:r>
          <a:endParaRPr lang="zh-TW" altLang="en-US" sz="28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ABB5997D-146F-4F96-BFD4-5C9B44E30E65}" type="parTrans" cxnId="{0AD560FA-01DB-495F-B596-CBBA54AB85B5}">
      <dgm:prSet custT="1"/>
      <dgm:spPr/>
      <dgm:t>
        <a:bodyPr/>
        <a:lstStyle/>
        <a:p>
          <a:pPr algn="ctr"/>
          <a:endParaRPr lang="zh-TW" altLang="en-US" sz="280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C77793B8-F087-4881-9973-44C0A4597950}" type="sibTrans" cxnId="{0AD560FA-01DB-495F-B596-CBBA54AB85B5}">
      <dgm:prSet/>
      <dgm:spPr/>
      <dgm:t>
        <a:bodyPr/>
        <a:lstStyle/>
        <a:p>
          <a:pPr algn="ctr"/>
          <a:endParaRPr lang="zh-TW" altLang="en-US" sz="280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245245C8-482E-4EB3-8EFF-D6979ECB1923}">
      <dgm:prSet phldrT="[文字]" custT="1"/>
      <dgm:spPr/>
      <dgm:t>
        <a:bodyPr/>
        <a:lstStyle/>
        <a:p>
          <a:pPr algn="ctr"/>
          <a:r>
            <a:rPr lang="en-US" sz="2400" dirty="0" err="1" smtClean="0">
              <a:latin typeface="微軟正黑體" panose="020B0604030504040204" pitchFamily="34" charset="-120"/>
              <a:ea typeface="微軟正黑體" panose="020B0604030504040204" pitchFamily="34" charset="-120"/>
            </a:rPr>
            <a:t>土木工程</a:t>
          </a:r>
          <a:r>
            <a:rPr lang="zh-TW" altLang="en-US" sz="24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系</a:t>
          </a:r>
          <a:r>
            <a:rPr lang="en-US" sz="2400" dirty="0" err="1" smtClean="0">
              <a:latin typeface="微軟正黑體" panose="020B0604030504040204" pitchFamily="34" charset="-120"/>
              <a:ea typeface="微軟正黑體" panose="020B0604030504040204" pitchFamily="34" charset="-120"/>
            </a:rPr>
            <a:t>資訊應用</a:t>
          </a:r>
          <a:r>
            <a:rPr lang="zh-TW" altLang="en-US" sz="24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組</a:t>
          </a:r>
          <a:endParaRPr lang="zh-TW" altLang="en-US" sz="24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6AAAF471-0137-4200-8A70-7A2CBFD05A59}" type="parTrans" cxnId="{2F4DAD40-9F0B-48B4-8B13-C6E71C225F68}">
      <dgm:prSet custT="1"/>
      <dgm:spPr/>
      <dgm:t>
        <a:bodyPr/>
        <a:lstStyle/>
        <a:p>
          <a:pPr algn="ctr"/>
          <a:endParaRPr lang="zh-TW" altLang="en-US" sz="280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B953728C-AC88-410F-84C3-F4EE3A27BD5C}" type="sibTrans" cxnId="{2F4DAD40-9F0B-48B4-8B13-C6E71C225F68}">
      <dgm:prSet/>
      <dgm:spPr/>
      <dgm:t>
        <a:bodyPr/>
        <a:lstStyle/>
        <a:p>
          <a:pPr algn="ctr"/>
          <a:endParaRPr lang="zh-TW" altLang="en-US" sz="280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77B856BC-043A-482A-B872-8B3C85C7285D}">
      <dgm:prSet phldrT="[文字]" custT="1"/>
      <dgm:spPr>
        <a:noFill/>
      </dgm:spPr>
      <dgm:t>
        <a:bodyPr/>
        <a:lstStyle/>
        <a:p>
          <a:pPr algn="ctr"/>
          <a:r>
            <a:rPr lang="en-US" sz="2400" dirty="0" err="1" smtClean="0">
              <a:latin typeface="微軟正黑體" panose="020B0604030504040204" pitchFamily="34" charset="-120"/>
              <a:ea typeface="微軟正黑體" panose="020B0604030504040204" pitchFamily="34" charset="-120"/>
            </a:rPr>
            <a:t>土木與空間資訊</a:t>
          </a:r>
          <a:r>
            <a:rPr lang="zh-TW" altLang="en-US" sz="24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系</a:t>
          </a:r>
          <a:r>
            <a:rPr lang="en-US" sz="2400" dirty="0" err="1" smtClean="0">
              <a:latin typeface="微軟正黑體" panose="020B0604030504040204" pitchFamily="34" charset="-120"/>
              <a:ea typeface="微軟正黑體" panose="020B0604030504040204" pitchFamily="34" charset="-120"/>
            </a:rPr>
            <a:t>空間資訊組</a:t>
          </a:r>
          <a:endParaRPr lang="zh-TW" altLang="en-US" sz="24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2C9B7146-A99C-4C5B-AF4B-14192F90996F}" type="parTrans" cxnId="{5D1DE1AB-3CE3-46FF-846F-B720AA3F1920}">
      <dgm:prSet custT="1"/>
      <dgm:spPr/>
      <dgm:t>
        <a:bodyPr/>
        <a:lstStyle/>
        <a:p>
          <a:pPr algn="ctr"/>
          <a:endParaRPr lang="zh-TW" altLang="en-US" sz="280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7B4C477C-21A9-4CD2-AB25-418CCFC2D029}" type="sibTrans" cxnId="{5D1DE1AB-3CE3-46FF-846F-B720AA3F1920}">
      <dgm:prSet/>
      <dgm:spPr/>
      <dgm:t>
        <a:bodyPr/>
        <a:lstStyle/>
        <a:p>
          <a:pPr algn="ctr"/>
          <a:endParaRPr lang="zh-TW" altLang="en-US" sz="280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3737362B-06C2-4A96-973C-52DE99941E59}">
      <dgm:prSet phldrT="[文字]" custT="1"/>
      <dgm:spPr>
        <a:noFill/>
      </dgm:spPr>
      <dgm:t>
        <a:bodyPr/>
        <a:lstStyle/>
        <a:p>
          <a:pPr algn="ctr"/>
          <a:r>
            <a:rPr lang="zh-TW" altLang="en-US" sz="28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工程安全類</a:t>
          </a:r>
          <a:endParaRPr lang="zh-TW" altLang="en-US" sz="28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0CF31930-18C1-431F-9DB9-CFC3EFE6B9F3}" type="parTrans" cxnId="{2FE13124-8B2D-49AC-A415-7C1F03AD0470}">
      <dgm:prSet custT="1"/>
      <dgm:spPr/>
      <dgm:t>
        <a:bodyPr/>
        <a:lstStyle/>
        <a:p>
          <a:pPr algn="ctr"/>
          <a:endParaRPr lang="zh-TW" altLang="en-US" sz="280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70E22E3B-E033-4219-96F0-6C0996F3B7AF}" type="sibTrans" cxnId="{2FE13124-8B2D-49AC-A415-7C1F03AD0470}">
      <dgm:prSet/>
      <dgm:spPr/>
      <dgm:t>
        <a:bodyPr/>
        <a:lstStyle/>
        <a:p>
          <a:pPr algn="ctr"/>
          <a:endParaRPr lang="zh-TW" altLang="en-US" sz="280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DC61D152-1954-4853-8EEF-C78447230613}">
      <dgm:prSet phldrT="[文字]" custT="1"/>
      <dgm:spPr>
        <a:noFill/>
      </dgm:spPr>
      <dgm:t>
        <a:bodyPr/>
        <a:lstStyle/>
        <a:p>
          <a:pPr algn="ctr"/>
          <a:r>
            <a:rPr lang="zh-TW" altLang="en-US" sz="28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房地產開發與管理系</a:t>
          </a:r>
          <a:endParaRPr lang="zh-TW" altLang="en-US" sz="28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C92CD019-35FC-4B51-93CB-6D5FF8879169}" type="parTrans" cxnId="{BDB243DD-B3B7-4025-999C-C83041DDEF17}">
      <dgm:prSet custT="1"/>
      <dgm:spPr/>
      <dgm:t>
        <a:bodyPr/>
        <a:lstStyle/>
        <a:p>
          <a:pPr algn="ctr"/>
          <a:endParaRPr lang="zh-TW" altLang="en-US" sz="280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2611D14A-9862-4CE6-A5E2-F57A5A48BC4D}" type="sibTrans" cxnId="{BDB243DD-B3B7-4025-999C-C83041DDEF17}">
      <dgm:prSet/>
      <dgm:spPr/>
      <dgm:t>
        <a:bodyPr/>
        <a:lstStyle/>
        <a:p>
          <a:pPr algn="ctr"/>
          <a:endParaRPr lang="zh-TW" altLang="en-US" sz="280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B767DD72-5192-43C9-AB68-A885379AE2EC}">
      <dgm:prSet phldrT="[文字]" custT="1"/>
      <dgm:spPr>
        <a:noFill/>
      </dgm:spPr>
      <dgm:t>
        <a:bodyPr/>
        <a:lstStyle/>
        <a:p>
          <a:pPr algn="ctr"/>
          <a:r>
            <a:rPr lang="zh-TW" altLang="en-US" sz="28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土地開發與管理系</a:t>
          </a:r>
          <a:endParaRPr lang="zh-TW" altLang="en-US" sz="28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15E991CD-B926-4272-8ECE-A8197EA08152}" type="parTrans" cxnId="{CD4ED132-4ADD-49F1-9D09-98BAE285012E}">
      <dgm:prSet custT="1"/>
      <dgm:spPr/>
      <dgm:t>
        <a:bodyPr/>
        <a:lstStyle/>
        <a:p>
          <a:pPr algn="ctr"/>
          <a:endParaRPr lang="zh-TW" altLang="en-US" sz="280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52A82525-8707-4701-BBBE-A7E41912632D}" type="sibTrans" cxnId="{CD4ED132-4ADD-49F1-9D09-98BAE285012E}">
      <dgm:prSet/>
      <dgm:spPr/>
      <dgm:t>
        <a:bodyPr/>
        <a:lstStyle/>
        <a:p>
          <a:pPr algn="ctr"/>
          <a:endParaRPr lang="zh-TW" altLang="en-US" sz="280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7D2AF5D6-5070-4215-9C04-D5688A3EEC99}">
      <dgm:prSet phldrT="[文字]" custT="1"/>
      <dgm:spPr>
        <a:noFill/>
      </dgm:spPr>
      <dgm:t>
        <a:bodyPr/>
        <a:lstStyle/>
        <a:p>
          <a:pPr algn="ctr"/>
          <a:r>
            <a:rPr lang="zh-TW" altLang="en-US" sz="28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職安系</a:t>
          </a:r>
          <a:endParaRPr lang="zh-TW" altLang="en-US" sz="28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E91209A4-8721-4980-96D3-0127F986297B}" type="parTrans" cxnId="{5DAD9B05-022F-4874-9E43-1FF33EF6975B}">
      <dgm:prSet custT="1"/>
      <dgm:spPr/>
      <dgm:t>
        <a:bodyPr/>
        <a:lstStyle/>
        <a:p>
          <a:pPr algn="ctr"/>
          <a:endParaRPr lang="zh-TW" altLang="en-US" sz="280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0EF502FF-C61A-4DBB-9DEE-D16CFD175115}" type="sibTrans" cxnId="{5DAD9B05-022F-4874-9E43-1FF33EF6975B}">
      <dgm:prSet/>
      <dgm:spPr/>
      <dgm:t>
        <a:bodyPr/>
        <a:lstStyle/>
        <a:p>
          <a:pPr algn="ctr"/>
          <a:endParaRPr lang="zh-TW" altLang="en-US" sz="280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85C048E4-1067-4605-8194-19193CBB6EBF}">
      <dgm:prSet phldrT="[文字]" custT="1"/>
      <dgm:spPr>
        <a:noFill/>
      </dgm:spPr>
      <dgm:t>
        <a:bodyPr/>
        <a:lstStyle/>
        <a:p>
          <a:pPr algn="ctr"/>
          <a:r>
            <a:rPr lang="zh-TW" altLang="en-US" sz="28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環境安全與衛生工程系</a:t>
          </a:r>
          <a:endParaRPr lang="zh-TW" altLang="en-US" sz="28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7FFE6927-BEA4-4968-B253-7AC90432FD0C}" type="parTrans" cxnId="{179EB4F6-DE4D-44D1-BDF3-C701628B36B4}">
      <dgm:prSet custT="1"/>
      <dgm:spPr/>
      <dgm:t>
        <a:bodyPr/>
        <a:lstStyle/>
        <a:p>
          <a:pPr algn="ctr"/>
          <a:endParaRPr lang="zh-TW" altLang="en-US" sz="280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8793C3A4-EFB0-4688-B9C3-41D2F64A6868}" type="sibTrans" cxnId="{179EB4F6-DE4D-44D1-BDF3-C701628B36B4}">
      <dgm:prSet/>
      <dgm:spPr/>
      <dgm:t>
        <a:bodyPr/>
        <a:lstStyle/>
        <a:p>
          <a:pPr algn="ctr"/>
          <a:endParaRPr lang="zh-TW" altLang="en-US" sz="280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9935EC8B-2C21-4040-9923-D30C84F9CD42}">
      <dgm:prSet phldrT="[文字]" custT="1"/>
      <dgm:spPr>
        <a:noFill/>
      </dgm:spPr>
      <dgm:t>
        <a:bodyPr/>
        <a:lstStyle/>
        <a:p>
          <a:pPr algn="ctr"/>
          <a:r>
            <a:rPr lang="zh-TW" altLang="en-US" sz="28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消防系</a:t>
          </a:r>
          <a:endParaRPr lang="zh-TW" altLang="en-US" sz="28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8FEC6057-37D6-4D28-ABBF-4642A483114C}" type="parTrans" cxnId="{119B273B-5DC7-450F-BA32-D1AEA3200358}">
      <dgm:prSet custT="1"/>
      <dgm:spPr/>
      <dgm:t>
        <a:bodyPr/>
        <a:lstStyle/>
        <a:p>
          <a:pPr algn="ctr"/>
          <a:endParaRPr lang="zh-TW" altLang="en-US" sz="280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718DC527-D072-4E78-AFDA-6F106F25D90A}" type="sibTrans" cxnId="{119B273B-5DC7-450F-BA32-D1AEA3200358}">
      <dgm:prSet/>
      <dgm:spPr/>
      <dgm:t>
        <a:bodyPr/>
        <a:lstStyle/>
        <a:p>
          <a:pPr algn="ctr"/>
          <a:endParaRPr lang="zh-TW" altLang="en-US" sz="280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51B7CEBF-C71E-4481-9B20-80E9622288CF}">
      <dgm:prSet phldrT="[文字]" custT="1"/>
      <dgm:spPr>
        <a:noFill/>
      </dgm:spPr>
      <dgm:t>
        <a:bodyPr/>
        <a:lstStyle/>
        <a:p>
          <a:pPr algn="ctr"/>
          <a:r>
            <a:rPr lang="zh-TW" altLang="en-US" sz="28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土地管理類</a:t>
          </a:r>
          <a:endParaRPr lang="zh-TW" altLang="en-US" sz="28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A7F70994-6611-418F-94AF-88DFB6867AC8}" type="parTrans" cxnId="{4ACE614C-7B52-424F-9A66-785800EBC591}">
      <dgm:prSet custT="1"/>
      <dgm:spPr/>
      <dgm:t>
        <a:bodyPr/>
        <a:lstStyle/>
        <a:p>
          <a:pPr algn="ctr"/>
          <a:endParaRPr lang="zh-TW" altLang="en-US" sz="280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9352BB0B-20C1-4120-B1E0-72835A73ECA8}" type="sibTrans" cxnId="{4ACE614C-7B52-424F-9A66-785800EBC591}">
      <dgm:prSet/>
      <dgm:spPr/>
      <dgm:t>
        <a:bodyPr/>
        <a:lstStyle/>
        <a:p>
          <a:pPr algn="ctr"/>
          <a:endParaRPr lang="zh-TW" altLang="en-US" sz="280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BE8452A3-25CE-4808-8C84-6A1E0D19569C}">
      <dgm:prSet phldrT="[文字]" custT="1"/>
      <dgm:spPr>
        <a:noFill/>
      </dgm:spPr>
      <dgm:t>
        <a:bodyPr/>
        <a:lstStyle/>
        <a:p>
          <a:pPr algn="ctr"/>
          <a:r>
            <a:rPr lang="zh-TW" altLang="en-US" sz="28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休閒產業類</a:t>
          </a:r>
          <a:endParaRPr lang="zh-TW" altLang="en-US" sz="28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85546DC9-3779-4BF8-A8FF-6160111EB22D}" type="parTrans" cxnId="{55FB1C37-6EED-4B9D-866D-F6446E0DD7CC}">
      <dgm:prSet custT="1"/>
      <dgm:spPr/>
      <dgm:t>
        <a:bodyPr/>
        <a:lstStyle/>
        <a:p>
          <a:endParaRPr lang="zh-TW" altLang="en-US" sz="280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41EFDB69-D072-4675-90B0-65F2077E5B2D}" type="sibTrans" cxnId="{55FB1C37-6EED-4B9D-866D-F6446E0DD7CC}">
      <dgm:prSet/>
      <dgm:spPr/>
      <dgm:t>
        <a:bodyPr/>
        <a:lstStyle/>
        <a:p>
          <a:endParaRPr lang="zh-TW" altLang="en-US" sz="280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3A96FFFD-A668-4DB0-8641-26E4B40506D3}">
      <dgm:prSet phldrT="[文字]" custT="1"/>
      <dgm:spPr>
        <a:noFill/>
      </dgm:spPr>
      <dgm:t>
        <a:bodyPr/>
        <a:lstStyle/>
        <a:p>
          <a:pPr algn="ctr"/>
          <a:r>
            <a:rPr lang="zh-TW" altLang="en-US" sz="28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材料應用類</a:t>
          </a:r>
          <a:endParaRPr lang="zh-TW" altLang="en-US" sz="28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3C97E8D5-CC8D-46E0-93EC-532871362CD2}" type="parTrans" cxnId="{401F0A45-195F-4850-9C0E-89635EF0E185}">
      <dgm:prSet custT="1"/>
      <dgm:spPr/>
      <dgm:t>
        <a:bodyPr/>
        <a:lstStyle/>
        <a:p>
          <a:endParaRPr lang="zh-TW" altLang="en-US" sz="280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9894AE23-3002-4D6D-98F7-6C775E3DA0FD}" type="sibTrans" cxnId="{401F0A45-195F-4850-9C0E-89635EF0E185}">
      <dgm:prSet/>
      <dgm:spPr/>
      <dgm:t>
        <a:bodyPr/>
        <a:lstStyle/>
        <a:p>
          <a:endParaRPr lang="zh-TW" altLang="en-US" sz="280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A80B6DDD-FE94-49AB-ABFD-81B7A7855D2C}" type="pres">
      <dgm:prSet presAssocID="{02026962-E88F-45D6-A5F0-1C5F8E3014C5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56E79DD8-F820-46D8-AC15-47B45C690D8A}" type="pres">
      <dgm:prSet presAssocID="{5305BB05-BA15-4B69-9880-064D5D542CDE}" presName="root1" presStyleCnt="0"/>
      <dgm:spPr/>
      <dgm:t>
        <a:bodyPr/>
        <a:lstStyle/>
        <a:p>
          <a:endParaRPr lang="zh-TW" altLang="en-US"/>
        </a:p>
      </dgm:t>
    </dgm:pt>
    <dgm:pt modelId="{C4EA1F34-16BB-4402-A41F-F0CCA3983FD1}" type="pres">
      <dgm:prSet presAssocID="{5305BB05-BA15-4B69-9880-064D5D542CDE}" presName="LevelOneTextNode" presStyleLbl="node0" presStyleIdx="0" presStyleCnt="1" custScaleX="79941" custScaleY="120087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186441C5-04A1-4B32-A11D-4FD5A68DDCE9}" type="pres">
      <dgm:prSet presAssocID="{5305BB05-BA15-4B69-9880-064D5D542CDE}" presName="level2hierChild" presStyleCnt="0"/>
      <dgm:spPr/>
      <dgm:t>
        <a:bodyPr/>
        <a:lstStyle/>
        <a:p>
          <a:endParaRPr lang="zh-TW" altLang="en-US"/>
        </a:p>
      </dgm:t>
    </dgm:pt>
    <dgm:pt modelId="{5B3652F5-8898-4650-AB43-2556B7A35121}" type="pres">
      <dgm:prSet presAssocID="{3A9EF4B9-56AF-4A42-8457-9D038F0B9F65}" presName="conn2-1" presStyleLbl="parChTrans1D2" presStyleIdx="0" presStyleCnt="8"/>
      <dgm:spPr/>
      <dgm:t>
        <a:bodyPr/>
        <a:lstStyle/>
        <a:p>
          <a:endParaRPr lang="zh-TW" altLang="en-US"/>
        </a:p>
      </dgm:t>
    </dgm:pt>
    <dgm:pt modelId="{0DE274AC-ECA0-4AE8-AE74-AAB16F46A3BA}" type="pres">
      <dgm:prSet presAssocID="{3A9EF4B9-56AF-4A42-8457-9D038F0B9F65}" presName="connTx" presStyleLbl="parChTrans1D2" presStyleIdx="0" presStyleCnt="8"/>
      <dgm:spPr/>
      <dgm:t>
        <a:bodyPr/>
        <a:lstStyle/>
        <a:p>
          <a:endParaRPr lang="zh-TW" altLang="en-US"/>
        </a:p>
      </dgm:t>
    </dgm:pt>
    <dgm:pt modelId="{D29E0FB0-B097-43EA-B8E1-ADB0A0B0BACE}" type="pres">
      <dgm:prSet presAssocID="{67DF2D0B-224A-4088-9B91-29AB7655A410}" presName="root2" presStyleCnt="0"/>
      <dgm:spPr/>
      <dgm:t>
        <a:bodyPr/>
        <a:lstStyle/>
        <a:p>
          <a:endParaRPr lang="zh-TW" altLang="en-US"/>
        </a:p>
      </dgm:t>
    </dgm:pt>
    <dgm:pt modelId="{65AC1EF0-EC9C-4A08-9345-D6700F1F6461}" type="pres">
      <dgm:prSet presAssocID="{67DF2D0B-224A-4088-9B91-29AB7655A410}" presName="LevelTwoTextNode" presStyleLbl="node2" presStyleIdx="0" presStyleCnt="8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F4EAFDD0-8934-464E-8EEC-BEC67B7D444E}" type="pres">
      <dgm:prSet presAssocID="{67DF2D0B-224A-4088-9B91-29AB7655A410}" presName="level3hierChild" presStyleCnt="0"/>
      <dgm:spPr/>
      <dgm:t>
        <a:bodyPr/>
        <a:lstStyle/>
        <a:p>
          <a:endParaRPr lang="zh-TW" altLang="en-US"/>
        </a:p>
      </dgm:t>
    </dgm:pt>
    <dgm:pt modelId="{0056C818-F7DB-42A7-A369-26E3F2BDF8F3}" type="pres">
      <dgm:prSet presAssocID="{B8482CE6-D01E-446A-99A7-4669CB87A4B5}" presName="conn2-1" presStyleLbl="parChTrans1D3" presStyleIdx="0" presStyleCnt="13"/>
      <dgm:spPr/>
      <dgm:t>
        <a:bodyPr/>
        <a:lstStyle/>
        <a:p>
          <a:endParaRPr lang="zh-TW" altLang="en-US"/>
        </a:p>
      </dgm:t>
    </dgm:pt>
    <dgm:pt modelId="{6B1CDB2C-C34F-4156-B507-10B201DFC1CC}" type="pres">
      <dgm:prSet presAssocID="{B8482CE6-D01E-446A-99A7-4669CB87A4B5}" presName="connTx" presStyleLbl="parChTrans1D3" presStyleIdx="0" presStyleCnt="13"/>
      <dgm:spPr/>
      <dgm:t>
        <a:bodyPr/>
        <a:lstStyle/>
        <a:p>
          <a:endParaRPr lang="zh-TW" altLang="en-US"/>
        </a:p>
      </dgm:t>
    </dgm:pt>
    <dgm:pt modelId="{E692F6DC-ED80-4C9E-9BAB-0A38FE5B61D2}" type="pres">
      <dgm:prSet presAssocID="{05E0859D-9121-482B-B293-7C7982AC9B09}" presName="root2" presStyleCnt="0"/>
      <dgm:spPr/>
      <dgm:t>
        <a:bodyPr/>
        <a:lstStyle/>
        <a:p>
          <a:endParaRPr lang="zh-TW" altLang="en-US"/>
        </a:p>
      </dgm:t>
    </dgm:pt>
    <dgm:pt modelId="{4E46FEB2-2B19-4802-8706-41490ECE14BD}" type="pres">
      <dgm:prSet presAssocID="{05E0859D-9121-482B-B293-7C7982AC9B09}" presName="LevelTwoTextNode" presStyleLbl="node3" presStyleIdx="0" presStyleCnt="13" custScaleX="89465" custScaleY="89019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DE6C9CD4-6AA3-4D30-8A8B-20358B4C9E22}" type="pres">
      <dgm:prSet presAssocID="{05E0859D-9121-482B-B293-7C7982AC9B09}" presName="level3hierChild" presStyleCnt="0"/>
      <dgm:spPr/>
      <dgm:t>
        <a:bodyPr/>
        <a:lstStyle/>
        <a:p>
          <a:endParaRPr lang="zh-TW" altLang="en-US"/>
        </a:p>
      </dgm:t>
    </dgm:pt>
    <dgm:pt modelId="{2D24330B-B4EE-40AE-A902-D11CD64F984F}" type="pres">
      <dgm:prSet presAssocID="{F0FDC7F8-830A-4BB2-A280-382C7E6AC630}" presName="conn2-1" presStyleLbl="parChTrans1D3" presStyleIdx="1" presStyleCnt="13"/>
      <dgm:spPr/>
      <dgm:t>
        <a:bodyPr/>
        <a:lstStyle/>
        <a:p>
          <a:endParaRPr lang="zh-TW" altLang="en-US"/>
        </a:p>
      </dgm:t>
    </dgm:pt>
    <dgm:pt modelId="{F1AAF92B-6B74-4E2C-A016-7E7ED4C4FFB7}" type="pres">
      <dgm:prSet presAssocID="{F0FDC7F8-830A-4BB2-A280-382C7E6AC630}" presName="connTx" presStyleLbl="parChTrans1D3" presStyleIdx="1" presStyleCnt="13"/>
      <dgm:spPr/>
      <dgm:t>
        <a:bodyPr/>
        <a:lstStyle/>
        <a:p>
          <a:endParaRPr lang="zh-TW" altLang="en-US"/>
        </a:p>
      </dgm:t>
    </dgm:pt>
    <dgm:pt modelId="{02C931E5-AD69-4930-B852-DB0644AAA77B}" type="pres">
      <dgm:prSet presAssocID="{F3F36911-59B4-460C-B6E7-24A24B68C2AD}" presName="root2" presStyleCnt="0"/>
      <dgm:spPr/>
      <dgm:t>
        <a:bodyPr/>
        <a:lstStyle/>
        <a:p>
          <a:endParaRPr lang="zh-TW" altLang="en-US"/>
        </a:p>
      </dgm:t>
    </dgm:pt>
    <dgm:pt modelId="{64BEF5CB-6446-480A-AA4E-35E0CC65B786}" type="pres">
      <dgm:prSet presAssocID="{F3F36911-59B4-460C-B6E7-24A24B68C2AD}" presName="LevelTwoTextNode" presStyleLbl="node3" presStyleIdx="1" presStyleCnt="13" custScaleX="95805" custScaleY="99174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080534F4-C08E-4467-887A-8D75BA3EBC8C}" type="pres">
      <dgm:prSet presAssocID="{F3F36911-59B4-460C-B6E7-24A24B68C2AD}" presName="level3hierChild" presStyleCnt="0"/>
      <dgm:spPr/>
      <dgm:t>
        <a:bodyPr/>
        <a:lstStyle/>
        <a:p>
          <a:endParaRPr lang="zh-TW" altLang="en-US"/>
        </a:p>
      </dgm:t>
    </dgm:pt>
    <dgm:pt modelId="{718B2DA7-5220-4FC9-8A48-62445CFD6DAC}" type="pres">
      <dgm:prSet presAssocID="{5A9F0CFD-3B5D-41BE-BCF4-22AE294F66AA}" presName="conn2-1" presStyleLbl="parChTrans1D2" presStyleIdx="1" presStyleCnt="8"/>
      <dgm:spPr/>
      <dgm:t>
        <a:bodyPr/>
        <a:lstStyle/>
        <a:p>
          <a:endParaRPr lang="zh-TW" altLang="en-US"/>
        </a:p>
      </dgm:t>
    </dgm:pt>
    <dgm:pt modelId="{2278FD28-EB3E-4B30-98FE-D104F283A578}" type="pres">
      <dgm:prSet presAssocID="{5A9F0CFD-3B5D-41BE-BCF4-22AE294F66AA}" presName="connTx" presStyleLbl="parChTrans1D2" presStyleIdx="1" presStyleCnt="8"/>
      <dgm:spPr/>
      <dgm:t>
        <a:bodyPr/>
        <a:lstStyle/>
        <a:p>
          <a:endParaRPr lang="zh-TW" altLang="en-US"/>
        </a:p>
      </dgm:t>
    </dgm:pt>
    <dgm:pt modelId="{5469BD8C-4A38-4260-8C8C-E96C494FD64A}" type="pres">
      <dgm:prSet presAssocID="{CD9596F7-BD23-46CE-8446-F7B8073B71C5}" presName="root2" presStyleCnt="0"/>
      <dgm:spPr/>
      <dgm:t>
        <a:bodyPr/>
        <a:lstStyle/>
        <a:p>
          <a:endParaRPr lang="zh-TW" altLang="en-US"/>
        </a:p>
      </dgm:t>
    </dgm:pt>
    <dgm:pt modelId="{DF6191C1-7D8F-4A7C-BF27-236B6F9314BD}" type="pres">
      <dgm:prSet presAssocID="{CD9596F7-BD23-46CE-8446-F7B8073B71C5}" presName="LevelTwoTextNode" presStyleLbl="node2" presStyleIdx="1" presStyleCnt="8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D9319B1E-F346-485A-962E-EBDFC1150D02}" type="pres">
      <dgm:prSet presAssocID="{CD9596F7-BD23-46CE-8446-F7B8073B71C5}" presName="level3hierChild" presStyleCnt="0"/>
      <dgm:spPr/>
      <dgm:t>
        <a:bodyPr/>
        <a:lstStyle/>
        <a:p>
          <a:endParaRPr lang="zh-TW" altLang="en-US"/>
        </a:p>
      </dgm:t>
    </dgm:pt>
    <dgm:pt modelId="{0E54E10A-624C-46C7-A8EB-FF6514DABDD9}" type="pres">
      <dgm:prSet presAssocID="{AD4DCF4C-B70E-4C8E-A18D-E1E4A97EC033}" presName="conn2-1" presStyleLbl="parChTrans1D3" presStyleIdx="2" presStyleCnt="13"/>
      <dgm:spPr/>
      <dgm:t>
        <a:bodyPr/>
        <a:lstStyle/>
        <a:p>
          <a:endParaRPr lang="zh-TW" altLang="en-US"/>
        </a:p>
      </dgm:t>
    </dgm:pt>
    <dgm:pt modelId="{081271AD-2913-48A1-A662-9FF9FDF2F164}" type="pres">
      <dgm:prSet presAssocID="{AD4DCF4C-B70E-4C8E-A18D-E1E4A97EC033}" presName="connTx" presStyleLbl="parChTrans1D3" presStyleIdx="2" presStyleCnt="13"/>
      <dgm:spPr/>
      <dgm:t>
        <a:bodyPr/>
        <a:lstStyle/>
        <a:p>
          <a:endParaRPr lang="zh-TW" altLang="en-US"/>
        </a:p>
      </dgm:t>
    </dgm:pt>
    <dgm:pt modelId="{E3BD387F-4A8D-4295-AE97-2DB151C89718}" type="pres">
      <dgm:prSet presAssocID="{492C2682-B092-4110-BBFF-24ED141A275E}" presName="root2" presStyleCnt="0"/>
      <dgm:spPr/>
      <dgm:t>
        <a:bodyPr/>
        <a:lstStyle/>
        <a:p>
          <a:endParaRPr lang="zh-TW" altLang="en-US"/>
        </a:p>
      </dgm:t>
    </dgm:pt>
    <dgm:pt modelId="{3322085D-21AE-4048-847F-AA18CF8C10D1}" type="pres">
      <dgm:prSet presAssocID="{492C2682-B092-4110-BBFF-24ED141A275E}" presName="LevelTwoTextNode" presStyleLbl="node3" presStyleIdx="2" presStyleCnt="13" custScaleX="95340" custScaleY="78686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C85CD536-AC84-4DC2-AE3F-F1184EB36124}" type="pres">
      <dgm:prSet presAssocID="{492C2682-B092-4110-BBFF-24ED141A275E}" presName="level3hierChild" presStyleCnt="0"/>
      <dgm:spPr/>
      <dgm:t>
        <a:bodyPr/>
        <a:lstStyle/>
        <a:p>
          <a:endParaRPr lang="zh-TW" altLang="en-US"/>
        </a:p>
      </dgm:t>
    </dgm:pt>
    <dgm:pt modelId="{0FA24F0C-1278-4F24-8765-EAC3A22A3175}" type="pres">
      <dgm:prSet presAssocID="{30CABE1F-DACD-4934-9517-9636A18BC223}" presName="conn2-1" presStyleLbl="parChTrans1D3" presStyleIdx="3" presStyleCnt="13"/>
      <dgm:spPr/>
      <dgm:t>
        <a:bodyPr/>
        <a:lstStyle/>
        <a:p>
          <a:endParaRPr lang="zh-TW" altLang="en-US"/>
        </a:p>
      </dgm:t>
    </dgm:pt>
    <dgm:pt modelId="{8EA5B734-86C8-4311-9095-BF6F257D5549}" type="pres">
      <dgm:prSet presAssocID="{30CABE1F-DACD-4934-9517-9636A18BC223}" presName="connTx" presStyleLbl="parChTrans1D3" presStyleIdx="3" presStyleCnt="13"/>
      <dgm:spPr/>
      <dgm:t>
        <a:bodyPr/>
        <a:lstStyle/>
        <a:p>
          <a:endParaRPr lang="zh-TW" altLang="en-US"/>
        </a:p>
      </dgm:t>
    </dgm:pt>
    <dgm:pt modelId="{DBBC0F33-2841-4A2D-A7C2-6F5B4D6ABDBF}" type="pres">
      <dgm:prSet presAssocID="{2064932B-50CE-49EE-ABDD-B63F19BD6135}" presName="root2" presStyleCnt="0"/>
      <dgm:spPr/>
      <dgm:t>
        <a:bodyPr/>
        <a:lstStyle/>
        <a:p>
          <a:endParaRPr lang="zh-TW" altLang="en-US"/>
        </a:p>
      </dgm:t>
    </dgm:pt>
    <dgm:pt modelId="{EF62F8CB-ECD2-4E3A-860C-43E48176ADDF}" type="pres">
      <dgm:prSet presAssocID="{2064932B-50CE-49EE-ABDD-B63F19BD6135}" presName="LevelTwoTextNode" presStyleLbl="node3" presStyleIdx="3" presStyleCnt="13" custScaleX="142436" custScaleY="122440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F5DF46BD-7E82-47B1-A593-21394F49EA4D}" type="pres">
      <dgm:prSet presAssocID="{2064932B-50CE-49EE-ABDD-B63F19BD6135}" presName="level3hierChild" presStyleCnt="0"/>
      <dgm:spPr/>
      <dgm:t>
        <a:bodyPr/>
        <a:lstStyle/>
        <a:p>
          <a:endParaRPr lang="zh-TW" altLang="en-US"/>
        </a:p>
      </dgm:t>
    </dgm:pt>
    <dgm:pt modelId="{A26CCE35-8B68-4AC8-AF2E-F5DEB1209FD8}" type="pres">
      <dgm:prSet presAssocID="{3C130DC2-97A2-4F2B-996D-8DB5D5A158F6}" presName="conn2-1" presStyleLbl="parChTrans1D3" presStyleIdx="4" presStyleCnt="13"/>
      <dgm:spPr/>
      <dgm:t>
        <a:bodyPr/>
        <a:lstStyle/>
        <a:p>
          <a:endParaRPr lang="zh-TW" altLang="en-US"/>
        </a:p>
      </dgm:t>
    </dgm:pt>
    <dgm:pt modelId="{B3033423-5088-4667-A516-E894C88CB48F}" type="pres">
      <dgm:prSet presAssocID="{3C130DC2-97A2-4F2B-996D-8DB5D5A158F6}" presName="connTx" presStyleLbl="parChTrans1D3" presStyleIdx="4" presStyleCnt="13"/>
      <dgm:spPr/>
      <dgm:t>
        <a:bodyPr/>
        <a:lstStyle/>
        <a:p>
          <a:endParaRPr lang="zh-TW" altLang="en-US"/>
        </a:p>
      </dgm:t>
    </dgm:pt>
    <dgm:pt modelId="{8E9D30D9-E413-4DA4-9957-5F90F7E0C994}" type="pres">
      <dgm:prSet presAssocID="{A7335447-8111-46DA-ABA9-E80B06C37686}" presName="root2" presStyleCnt="0"/>
      <dgm:spPr/>
      <dgm:t>
        <a:bodyPr/>
        <a:lstStyle/>
        <a:p>
          <a:endParaRPr lang="zh-TW" altLang="en-US"/>
        </a:p>
      </dgm:t>
    </dgm:pt>
    <dgm:pt modelId="{D558E375-94C2-4D3D-BB40-1CFBDAF267B8}" type="pres">
      <dgm:prSet presAssocID="{A7335447-8111-46DA-ABA9-E80B06C37686}" presName="LevelTwoTextNode" presStyleLbl="node3" presStyleIdx="4" presStyleCnt="13" custScaleX="140228" custScaleY="104413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CA82916A-0F8E-4B42-B645-29465B606819}" type="pres">
      <dgm:prSet presAssocID="{A7335447-8111-46DA-ABA9-E80B06C37686}" presName="level3hierChild" presStyleCnt="0"/>
      <dgm:spPr/>
      <dgm:t>
        <a:bodyPr/>
        <a:lstStyle/>
        <a:p>
          <a:endParaRPr lang="zh-TW" altLang="en-US"/>
        </a:p>
      </dgm:t>
    </dgm:pt>
    <dgm:pt modelId="{6A21411F-B9D7-485C-8368-0DD6E21DE2E8}" type="pres">
      <dgm:prSet presAssocID="{36A72A88-5E3A-4192-9905-624B5ED7AB70}" presName="conn2-1" presStyleLbl="parChTrans1D2" presStyleIdx="2" presStyleCnt="8"/>
      <dgm:spPr/>
      <dgm:t>
        <a:bodyPr/>
        <a:lstStyle/>
        <a:p>
          <a:endParaRPr lang="zh-TW" altLang="en-US"/>
        </a:p>
      </dgm:t>
    </dgm:pt>
    <dgm:pt modelId="{95781997-01B4-4ACF-9845-9018C6840028}" type="pres">
      <dgm:prSet presAssocID="{36A72A88-5E3A-4192-9905-624B5ED7AB70}" presName="connTx" presStyleLbl="parChTrans1D2" presStyleIdx="2" presStyleCnt="8"/>
      <dgm:spPr/>
      <dgm:t>
        <a:bodyPr/>
        <a:lstStyle/>
        <a:p>
          <a:endParaRPr lang="zh-TW" altLang="en-US"/>
        </a:p>
      </dgm:t>
    </dgm:pt>
    <dgm:pt modelId="{BAB4D1DD-110F-4FD5-9770-C137A2E54493}" type="pres">
      <dgm:prSet presAssocID="{2051885D-785B-4E2C-98E4-C8D97F5BAF11}" presName="root2" presStyleCnt="0"/>
      <dgm:spPr/>
      <dgm:t>
        <a:bodyPr/>
        <a:lstStyle/>
        <a:p>
          <a:endParaRPr lang="zh-TW" altLang="en-US"/>
        </a:p>
      </dgm:t>
    </dgm:pt>
    <dgm:pt modelId="{87F8F38C-ECB5-4829-B4C7-28B1900A760D}" type="pres">
      <dgm:prSet presAssocID="{2051885D-785B-4E2C-98E4-C8D97F5BAF11}" presName="LevelTwoTextNode" presStyleLbl="node2" presStyleIdx="2" presStyleCnt="8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AEAA6694-03C2-4B4D-B109-38B086CF7C87}" type="pres">
      <dgm:prSet presAssocID="{2051885D-785B-4E2C-98E4-C8D97F5BAF11}" presName="level3hierChild" presStyleCnt="0"/>
      <dgm:spPr/>
      <dgm:t>
        <a:bodyPr/>
        <a:lstStyle/>
        <a:p>
          <a:endParaRPr lang="zh-TW" altLang="en-US"/>
        </a:p>
      </dgm:t>
    </dgm:pt>
    <dgm:pt modelId="{298A2886-AFEB-4AB2-BCF0-1BF07AB74DAF}" type="pres">
      <dgm:prSet presAssocID="{ABB5997D-146F-4F96-BFD4-5C9B44E30E65}" presName="conn2-1" presStyleLbl="parChTrans1D3" presStyleIdx="5" presStyleCnt="13"/>
      <dgm:spPr/>
      <dgm:t>
        <a:bodyPr/>
        <a:lstStyle/>
        <a:p>
          <a:endParaRPr lang="zh-TW" altLang="en-US"/>
        </a:p>
      </dgm:t>
    </dgm:pt>
    <dgm:pt modelId="{9A29A8EB-70EB-4BCA-B77E-83C6213D4479}" type="pres">
      <dgm:prSet presAssocID="{ABB5997D-146F-4F96-BFD4-5C9B44E30E65}" presName="connTx" presStyleLbl="parChTrans1D3" presStyleIdx="5" presStyleCnt="13"/>
      <dgm:spPr/>
      <dgm:t>
        <a:bodyPr/>
        <a:lstStyle/>
        <a:p>
          <a:endParaRPr lang="zh-TW" altLang="en-US"/>
        </a:p>
      </dgm:t>
    </dgm:pt>
    <dgm:pt modelId="{BAD582D3-2CA6-4CEF-B81F-B5AF1323E46A}" type="pres">
      <dgm:prSet presAssocID="{20BCE3DF-C39E-4304-9936-D8DA6C97AAC7}" presName="root2" presStyleCnt="0"/>
      <dgm:spPr/>
      <dgm:t>
        <a:bodyPr/>
        <a:lstStyle/>
        <a:p>
          <a:endParaRPr lang="zh-TW" altLang="en-US"/>
        </a:p>
      </dgm:t>
    </dgm:pt>
    <dgm:pt modelId="{104E7D3B-154B-4D58-B00A-FAA82F8E071D}" type="pres">
      <dgm:prSet presAssocID="{20BCE3DF-C39E-4304-9936-D8DA6C97AAC7}" presName="LevelTwoTextNode" presStyleLbl="node3" presStyleIdx="5" presStyleCnt="13" custScaleX="136993" custScaleY="115632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CA56DCDB-D0D3-4A7C-A92A-902D93ED6458}" type="pres">
      <dgm:prSet presAssocID="{20BCE3DF-C39E-4304-9936-D8DA6C97AAC7}" presName="level3hierChild" presStyleCnt="0"/>
      <dgm:spPr/>
      <dgm:t>
        <a:bodyPr/>
        <a:lstStyle/>
        <a:p>
          <a:endParaRPr lang="zh-TW" altLang="en-US"/>
        </a:p>
      </dgm:t>
    </dgm:pt>
    <dgm:pt modelId="{D7DB474E-0A23-48C0-991A-C602FEB9033D}" type="pres">
      <dgm:prSet presAssocID="{6AAAF471-0137-4200-8A70-7A2CBFD05A59}" presName="conn2-1" presStyleLbl="parChTrans1D3" presStyleIdx="6" presStyleCnt="13"/>
      <dgm:spPr/>
      <dgm:t>
        <a:bodyPr/>
        <a:lstStyle/>
        <a:p>
          <a:endParaRPr lang="zh-TW" altLang="en-US"/>
        </a:p>
      </dgm:t>
    </dgm:pt>
    <dgm:pt modelId="{76032012-E991-4E52-B280-43698329A981}" type="pres">
      <dgm:prSet presAssocID="{6AAAF471-0137-4200-8A70-7A2CBFD05A59}" presName="connTx" presStyleLbl="parChTrans1D3" presStyleIdx="6" presStyleCnt="13"/>
      <dgm:spPr/>
      <dgm:t>
        <a:bodyPr/>
        <a:lstStyle/>
        <a:p>
          <a:endParaRPr lang="zh-TW" altLang="en-US"/>
        </a:p>
      </dgm:t>
    </dgm:pt>
    <dgm:pt modelId="{C95DE74C-5ECE-4068-9CB4-1881FAE335D1}" type="pres">
      <dgm:prSet presAssocID="{245245C8-482E-4EB3-8EFF-D6979ECB1923}" presName="root2" presStyleCnt="0"/>
      <dgm:spPr/>
      <dgm:t>
        <a:bodyPr/>
        <a:lstStyle/>
        <a:p>
          <a:endParaRPr lang="zh-TW" altLang="en-US"/>
        </a:p>
      </dgm:t>
    </dgm:pt>
    <dgm:pt modelId="{F8BE6A9F-92D3-4892-AD4B-7B9F11CACEBF}" type="pres">
      <dgm:prSet presAssocID="{245245C8-482E-4EB3-8EFF-D6979ECB1923}" presName="LevelTwoTextNode" presStyleLbl="node3" presStyleIdx="6" presStyleCnt="13" custScaleX="143717" custScaleY="90381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FB5B5A4D-ABF9-4CBC-88BB-6E0CAFDB7D8A}" type="pres">
      <dgm:prSet presAssocID="{245245C8-482E-4EB3-8EFF-D6979ECB1923}" presName="level3hierChild" presStyleCnt="0"/>
      <dgm:spPr/>
      <dgm:t>
        <a:bodyPr/>
        <a:lstStyle/>
        <a:p>
          <a:endParaRPr lang="zh-TW" altLang="en-US"/>
        </a:p>
      </dgm:t>
    </dgm:pt>
    <dgm:pt modelId="{57C5DF8D-F7C2-4C79-A846-3D6E839F8921}" type="pres">
      <dgm:prSet presAssocID="{2C9B7146-A99C-4C5B-AF4B-14192F90996F}" presName="conn2-1" presStyleLbl="parChTrans1D3" presStyleIdx="7" presStyleCnt="13"/>
      <dgm:spPr/>
      <dgm:t>
        <a:bodyPr/>
        <a:lstStyle/>
        <a:p>
          <a:endParaRPr lang="zh-TW" altLang="en-US"/>
        </a:p>
      </dgm:t>
    </dgm:pt>
    <dgm:pt modelId="{845534E2-B416-4FFF-B0FD-89B2D57F722F}" type="pres">
      <dgm:prSet presAssocID="{2C9B7146-A99C-4C5B-AF4B-14192F90996F}" presName="connTx" presStyleLbl="parChTrans1D3" presStyleIdx="7" presStyleCnt="13"/>
      <dgm:spPr/>
      <dgm:t>
        <a:bodyPr/>
        <a:lstStyle/>
        <a:p>
          <a:endParaRPr lang="zh-TW" altLang="en-US"/>
        </a:p>
      </dgm:t>
    </dgm:pt>
    <dgm:pt modelId="{D2DD7E52-FC87-4468-A3CA-C277C85BCCFA}" type="pres">
      <dgm:prSet presAssocID="{77B856BC-043A-482A-B872-8B3C85C7285D}" presName="root2" presStyleCnt="0"/>
      <dgm:spPr/>
      <dgm:t>
        <a:bodyPr/>
        <a:lstStyle/>
        <a:p>
          <a:endParaRPr lang="zh-TW" altLang="en-US"/>
        </a:p>
      </dgm:t>
    </dgm:pt>
    <dgm:pt modelId="{9CDA7CF6-6AC8-4402-A88A-F2B421749FD5}" type="pres">
      <dgm:prSet presAssocID="{77B856BC-043A-482A-B872-8B3C85C7285D}" presName="LevelTwoTextNode" presStyleLbl="node3" presStyleIdx="7" presStyleCnt="13" custScaleX="176044" custScaleY="100314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F64D7A79-BAE6-432E-B7CB-ACBFB1458E82}" type="pres">
      <dgm:prSet presAssocID="{77B856BC-043A-482A-B872-8B3C85C7285D}" presName="level3hierChild" presStyleCnt="0"/>
      <dgm:spPr/>
      <dgm:t>
        <a:bodyPr/>
        <a:lstStyle/>
        <a:p>
          <a:endParaRPr lang="zh-TW" altLang="en-US"/>
        </a:p>
      </dgm:t>
    </dgm:pt>
    <dgm:pt modelId="{78B0FA8E-B494-4555-9342-466469FC11D2}" type="pres">
      <dgm:prSet presAssocID="{B3A5D372-F447-4A23-83B8-2EF79FC8C50A}" presName="conn2-1" presStyleLbl="parChTrans1D2" presStyleIdx="3" presStyleCnt="8"/>
      <dgm:spPr/>
      <dgm:t>
        <a:bodyPr/>
        <a:lstStyle/>
        <a:p>
          <a:endParaRPr lang="zh-TW" altLang="en-US"/>
        </a:p>
      </dgm:t>
    </dgm:pt>
    <dgm:pt modelId="{9ECE6901-B4EC-40BC-B227-EAB542D81DB6}" type="pres">
      <dgm:prSet presAssocID="{B3A5D372-F447-4A23-83B8-2EF79FC8C50A}" presName="connTx" presStyleLbl="parChTrans1D2" presStyleIdx="3" presStyleCnt="8"/>
      <dgm:spPr/>
      <dgm:t>
        <a:bodyPr/>
        <a:lstStyle/>
        <a:p>
          <a:endParaRPr lang="zh-TW" altLang="en-US"/>
        </a:p>
      </dgm:t>
    </dgm:pt>
    <dgm:pt modelId="{69F7A092-25F7-4A74-BA82-06F23D41DDB0}" type="pres">
      <dgm:prSet presAssocID="{E6D676D7-62A3-4ECF-B585-FDFF2BFA2687}" presName="root2" presStyleCnt="0"/>
      <dgm:spPr/>
      <dgm:t>
        <a:bodyPr/>
        <a:lstStyle/>
        <a:p>
          <a:endParaRPr lang="zh-TW" altLang="en-US"/>
        </a:p>
      </dgm:t>
    </dgm:pt>
    <dgm:pt modelId="{19AD458E-0235-4EE9-A8C8-4AB69040BA86}" type="pres">
      <dgm:prSet presAssocID="{E6D676D7-62A3-4ECF-B585-FDFF2BFA2687}" presName="LevelTwoTextNode" presStyleLbl="node2" presStyleIdx="3" presStyleCnt="8" custScaleX="104304" custScaleY="97454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FFA52650-20E6-4721-8AE1-D3339B941580}" type="pres">
      <dgm:prSet presAssocID="{E6D676D7-62A3-4ECF-B585-FDFF2BFA2687}" presName="level3hierChild" presStyleCnt="0"/>
      <dgm:spPr/>
      <dgm:t>
        <a:bodyPr/>
        <a:lstStyle/>
        <a:p>
          <a:endParaRPr lang="zh-TW" altLang="en-US"/>
        </a:p>
      </dgm:t>
    </dgm:pt>
    <dgm:pt modelId="{37E11697-F9B5-4510-9869-EC8DB0B680E8}" type="pres">
      <dgm:prSet presAssocID="{A7F70994-6611-418F-94AF-88DFB6867AC8}" presName="conn2-1" presStyleLbl="parChTrans1D2" presStyleIdx="4" presStyleCnt="8"/>
      <dgm:spPr/>
      <dgm:t>
        <a:bodyPr/>
        <a:lstStyle/>
        <a:p>
          <a:endParaRPr lang="zh-TW" altLang="en-US"/>
        </a:p>
      </dgm:t>
    </dgm:pt>
    <dgm:pt modelId="{43DDBC71-F47C-4CEF-9BBA-5332BA502097}" type="pres">
      <dgm:prSet presAssocID="{A7F70994-6611-418F-94AF-88DFB6867AC8}" presName="connTx" presStyleLbl="parChTrans1D2" presStyleIdx="4" presStyleCnt="8"/>
      <dgm:spPr/>
      <dgm:t>
        <a:bodyPr/>
        <a:lstStyle/>
        <a:p>
          <a:endParaRPr lang="zh-TW" altLang="en-US"/>
        </a:p>
      </dgm:t>
    </dgm:pt>
    <dgm:pt modelId="{2025CC0D-6190-4413-9631-B0BD5C262873}" type="pres">
      <dgm:prSet presAssocID="{51B7CEBF-C71E-4481-9B20-80E9622288CF}" presName="root2" presStyleCnt="0"/>
      <dgm:spPr/>
      <dgm:t>
        <a:bodyPr/>
        <a:lstStyle/>
        <a:p>
          <a:endParaRPr lang="zh-TW" altLang="en-US"/>
        </a:p>
      </dgm:t>
    </dgm:pt>
    <dgm:pt modelId="{FCB4A15F-76AB-4381-8D6B-9BF22BF33E99}" type="pres">
      <dgm:prSet presAssocID="{51B7CEBF-C71E-4481-9B20-80E9622288CF}" presName="LevelTwoTextNode" presStyleLbl="node2" presStyleIdx="4" presStyleCnt="8" custScaleX="96451" custScaleY="129550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7B22CCEB-BBA2-4D3D-B1CB-5818934311A4}" type="pres">
      <dgm:prSet presAssocID="{51B7CEBF-C71E-4481-9B20-80E9622288CF}" presName="level3hierChild" presStyleCnt="0"/>
      <dgm:spPr/>
      <dgm:t>
        <a:bodyPr/>
        <a:lstStyle/>
        <a:p>
          <a:endParaRPr lang="zh-TW" altLang="en-US"/>
        </a:p>
      </dgm:t>
    </dgm:pt>
    <dgm:pt modelId="{0828939E-1AF7-41E9-8E0E-36656D939101}" type="pres">
      <dgm:prSet presAssocID="{C92CD019-35FC-4B51-93CB-6D5FF8879169}" presName="conn2-1" presStyleLbl="parChTrans1D3" presStyleIdx="8" presStyleCnt="13"/>
      <dgm:spPr/>
      <dgm:t>
        <a:bodyPr/>
        <a:lstStyle/>
        <a:p>
          <a:endParaRPr lang="zh-TW" altLang="en-US"/>
        </a:p>
      </dgm:t>
    </dgm:pt>
    <dgm:pt modelId="{840F942F-94AB-4A95-B1AE-CE3715A05BE1}" type="pres">
      <dgm:prSet presAssocID="{C92CD019-35FC-4B51-93CB-6D5FF8879169}" presName="connTx" presStyleLbl="parChTrans1D3" presStyleIdx="8" presStyleCnt="13"/>
      <dgm:spPr/>
      <dgm:t>
        <a:bodyPr/>
        <a:lstStyle/>
        <a:p>
          <a:endParaRPr lang="zh-TW" altLang="en-US"/>
        </a:p>
      </dgm:t>
    </dgm:pt>
    <dgm:pt modelId="{E3FF1C45-DE4A-42F5-8807-465BF28B59A2}" type="pres">
      <dgm:prSet presAssocID="{DC61D152-1954-4853-8EEF-C78447230613}" presName="root2" presStyleCnt="0"/>
      <dgm:spPr/>
      <dgm:t>
        <a:bodyPr/>
        <a:lstStyle/>
        <a:p>
          <a:endParaRPr lang="zh-TW" altLang="en-US"/>
        </a:p>
      </dgm:t>
    </dgm:pt>
    <dgm:pt modelId="{87741C8F-53E6-4D1A-9F8B-6D243BCA9038}" type="pres">
      <dgm:prSet presAssocID="{DC61D152-1954-4853-8EEF-C78447230613}" presName="LevelTwoTextNode" presStyleLbl="node3" presStyleIdx="8" presStyleCnt="13" custScaleX="171591" custScaleY="86521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F70D46AE-FB6C-4980-8B57-73FF9A1917BA}" type="pres">
      <dgm:prSet presAssocID="{DC61D152-1954-4853-8EEF-C78447230613}" presName="level3hierChild" presStyleCnt="0"/>
      <dgm:spPr/>
      <dgm:t>
        <a:bodyPr/>
        <a:lstStyle/>
        <a:p>
          <a:endParaRPr lang="zh-TW" altLang="en-US"/>
        </a:p>
      </dgm:t>
    </dgm:pt>
    <dgm:pt modelId="{8E0086F5-33E2-4BE8-9A5E-23D5D43C3819}" type="pres">
      <dgm:prSet presAssocID="{15E991CD-B926-4272-8ECE-A8197EA08152}" presName="conn2-1" presStyleLbl="parChTrans1D3" presStyleIdx="9" presStyleCnt="13"/>
      <dgm:spPr/>
      <dgm:t>
        <a:bodyPr/>
        <a:lstStyle/>
        <a:p>
          <a:endParaRPr lang="zh-TW" altLang="en-US"/>
        </a:p>
      </dgm:t>
    </dgm:pt>
    <dgm:pt modelId="{658226E6-A6E7-44F4-A9C1-C82B53B91DC6}" type="pres">
      <dgm:prSet presAssocID="{15E991CD-B926-4272-8ECE-A8197EA08152}" presName="connTx" presStyleLbl="parChTrans1D3" presStyleIdx="9" presStyleCnt="13"/>
      <dgm:spPr/>
      <dgm:t>
        <a:bodyPr/>
        <a:lstStyle/>
        <a:p>
          <a:endParaRPr lang="zh-TW" altLang="en-US"/>
        </a:p>
      </dgm:t>
    </dgm:pt>
    <dgm:pt modelId="{47C8169B-3D8F-48A8-BA16-E2497336AF65}" type="pres">
      <dgm:prSet presAssocID="{B767DD72-5192-43C9-AB68-A885379AE2EC}" presName="root2" presStyleCnt="0"/>
      <dgm:spPr/>
      <dgm:t>
        <a:bodyPr/>
        <a:lstStyle/>
        <a:p>
          <a:endParaRPr lang="zh-TW" altLang="en-US"/>
        </a:p>
      </dgm:t>
    </dgm:pt>
    <dgm:pt modelId="{BBF9934A-D29A-44F4-914D-94CA4C375BAF}" type="pres">
      <dgm:prSet presAssocID="{B767DD72-5192-43C9-AB68-A885379AE2EC}" presName="LevelTwoTextNode" presStyleLbl="node3" presStyleIdx="9" presStyleCnt="13" custScaleX="162459" custScaleY="100255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D3ADAB0B-B357-4C22-BA35-F1A3AE3C104A}" type="pres">
      <dgm:prSet presAssocID="{B767DD72-5192-43C9-AB68-A885379AE2EC}" presName="level3hierChild" presStyleCnt="0"/>
      <dgm:spPr/>
      <dgm:t>
        <a:bodyPr/>
        <a:lstStyle/>
        <a:p>
          <a:endParaRPr lang="zh-TW" altLang="en-US"/>
        </a:p>
      </dgm:t>
    </dgm:pt>
    <dgm:pt modelId="{15A1FD0C-16D3-46C3-B684-3E5B7119E9EC}" type="pres">
      <dgm:prSet presAssocID="{0CF31930-18C1-431F-9DB9-CFC3EFE6B9F3}" presName="conn2-1" presStyleLbl="parChTrans1D2" presStyleIdx="5" presStyleCnt="8"/>
      <dgm:spPr/>
      <dgm:t>
        <a:bodyPr/>
        <a:lstStyle/>
        <a:p>
          <a:endParaRPr lang="zh-TW" altLang="en-US"/>
        </a:p>
      </dgm:t>
    </dgm:pt>
    <dgm:pt modelId="{47EAF62B-3F96-4E2A-ACD0-A58062EAD52F}" type="pres">
      <dgm:prSet presAssocID="{0CF31930-18C1-431F-9DB9-CFC3EFE6B9F3}" presName="connTx" presStyleLbl="parChTrans1D2" presStyleIdx="5" presStyleCnt="8"/>
      <dgm:spPr/>
      <dgm:t>
        <a:bodyPr/>
        <a:lstStyle/>
        <a:p>
          <a:endParaRPr lang="zh-TW" altLang="en-US"/>
        </a:p>
      </dgm:t>
    </dgm:pt>
    <dgm:pt modelId="{236E674D-255E-4B68-8992-0C722E9C120A}" type="pres">
      <dgm:prSet presAssocID="{3737362B-06C2-4A96-973C-52DE99941E59}" presName="root2" presStyleCnt="0"/>
      <dgm:spPr/>
      <dgm:t>
        <a:bodyPr/>
        <a:lstStyle/>
        <a:p>
          <a:endParaRPr lang="zh-TW" altLang="en-US"/>
        </a:p>
      </dgm:t>
    </dgm:pt>
    <dgm:pt modelId="{AA36D838-372A-42A9-A1A7-B4F1A53C8A29}" type="pres">
      <dgm:prSet presAssocID="{3737362B-06C2-4A96-973C-52DE99941E59}" presName="LevelTwoTextNode" presStyleLbl="node2" presStyleIdx="5" presStyleCnt="8" custScaleX="107333" custScaleY="109610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253EC384-56A3-4581-92F0-D2ACD4BE9700}" type="pres">
      <dgm:prSet presAssocID="{3737362B-06C2-4A96-973C-52DE99941E59}" presName="level3hierChild" presStyleCnt="0"/>
      <dgm:spPr/>
      <dgm:t>
        <a:bodyPr/>
        <a:lstStyle/>
        <a:p>
          <a:endParaRPr lang="zh-TW" altLang="en-US"/>
        </a:p>
      </dgm:t>
    </dgm:pt>
    <dgm:pt modelId="{A4E4ED9E-EA70-43B2-8FF5-D2F16F16E3D5}" type="pres">
      <dgm:prSet presAssocID="{E91209A4-8721-4980-96D3-0127F986297B}" presName="conn2-1" presStyleLbl="parChTrans1D3" presStyleIdx="10" presStyleCnt="13"/>
      <dgm:spPr/>
      <dgm:t>
        <a:bodyPr/>
        <a:lstStyle/>
        <a:p>
          <a:endParaRPr lang="zh-TW" altLang="en-US"/>
        </a:p>
      </dgm:t>
    </dgm:pt>
    <dgm:pt modelId="{1DB02036-2373-4D0C-B40D-CCC2DB086A73}" type="pres">
      <dgm:prSet presAssocID="{E91209A4-8721-4980-96D3-0127F986297B}" presName="connTx" presStyleLbl="parChTrans1D3" presStyleIdx="10" presStyleCnt="13"/>
      <dgm:spPr/>
      <dgm:t>
        <a:bodyPr/>
        <a:lstStyle/>
        <a:p>
          <a:endParaRPr lang="zh-TW" altLang="en-US"/>
        </a:p>
      </dgm:t>
    </dgm:pt>
    <dgm:pt modelId="{1372567B-8BF1-498E-A65C-F3F1FCF5F934}" type="pres">
      <dgm:prSet presAssocID="{7D2AF5D6-5070-4215-9C04-D5688A3EEC99}" presName="root2" presStyleCnt="0"/>
      <dgm:spPr/>
      <dgm:t>
        <a:bodyPr/>
        <a:lstStyle/>
        <a:p>
          <a:endParaRPr lang="zh-TW" altLang="en-US"/>
        </a:p>
      </dgm:t>
    </dgm:pt>
    <dgm:pt modelId="{BA4F99FD-CE5D-4A80-BE0E-4BA6C8428E71}" type="pres">
      <dgm:prSet presAssocID="{7D2AF5D6-5070-4215-9C04-D5688A3EEC99}" presName="LevelTwoTextNode" presStyleLbl="node3" presStyleIdx="10" presStyleCnt="13" custScaleY="84729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FC243269-675E-45D8-8B6A-96AA7718BAA0}" type="pres">
      <dgm:prSet presAssocID="{7D2AF5D6-5070-4215-9C04-D5688A3EEC99}" presName="level3hierChild" presStyleCnt="0"/>
      <dgm:spPr/>
      <dgm:t>
        <a:bodyPr/>
        <a:lstStyle/>
        <a:p>
          <a:endParaRPr lang="zh-TW" altLang="en-US"/>
        </a:p>
      </dgm:t>
    </dgm:pt>
    <dgm:pt modelId="{C661F9A1-8AD9-48A6-9802-E557471283F3}" type="pres">
      <dgm:prSet presAssocID="{7FFE6927-BEA4-4968-B253-7AC90432FD0C}" presName="conn2-1" presStyleLbl="parChTrans1D3" presStyleIdx="11" presStyleCnt="13"/>
      <dgm:spPr/>
      <dgm:t>
        <a:bodyPr/>
        <a:lstStyle/>
        <a:p>
          <a:endParaRPr lang="zh-TW" altLang="en-US"/>
        </a:p>
      </dgm:t>
    </dgm:pt>
    <dgm:pt modelId="{1EAB962D-0F28-4102-8F32-489A0530A3C8}" type="pres">
      <dgm:prSet presAssocID="{7FFE6927-BEA4-4968-B253-7AC90432FD0C}" presName="connTx" presStyleLbl="parChTrans1D3" presStyleIdx="11" presStyleCnt="13"/>
      <dgm:spPr/>
      <dgm:t>
        <a:bodyPr/>
        <a:lstStyle/>
        <a:p>
          <a:endParaRPr lang="zh-TW" altLang="en-US"/>
        </a:p>
      </dgm:t>
    </dgm:pt>
    <dgm:pt modelId="{DBC25AC4-290B-49A4-B02B-F5AEA4FB7C73}" type="pres">
      <dgm:prSet presAssocID="{85C048E4-1067-4605-8194-19193CBB6EBF}" presName="root2" presStyleCnt="0"/>
      <dgm:spPr/>
      <dgm:t>
        <a:bodyPr/>
        <a:lstStyle/>
        <a:p>
          <a:endParaRPr lang="zh-TW" altLang="en-US"/>
        </a:p>
      </dgm:t>
    </dgm:pt>
    <dgm:pt modelId="{FEB3699C-97EC-4A07-93BE-F8B6FD621BDD}" type="pres">
      <dgm:prSet presAssocID="{85C048E4-1067-4605-8194-19193CBB6EBF}" presName="LevelTwoTextNode" presStyleLbl="node3" presStyleIdx="11" presStyleCnt="13" custScaleX="150077" custScaleY="102604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51BBA347-6527-4C6C-8341-CE8BBE68388D}" type="pres">
      <dgm:prSet presAssocID="{85C048E4-1067-4605-8194-19193CBB6EBF}" presName="level3hierChild" presStyleCnt="0"/>
      <dgm:spPr/>
      <dgm:t>
        <a:bodyPr/>
        <a:lstStyle/>
        <a:p>
          <a:endParaRPr lang="zh-TW" altLang="en-US"/>
        </a:p>
      </dgm:t>
    </dgm:pt>
    <dgm:pt modelId="{78891766-4897-4480-9A94-417653C4296F}" type="pres">
      <dgm:prSet presAssocID="{8FEC6057-37D6-4D28-ABBF-4642A483114C}" presName="conn2-1" presStyleLbl="parChTrans1D3" presStyleIdx="12" presStyleCnt="13"/>
      <dgm:spPr/>
      <dgm:t>
        <a:bodyPr/>
        <a:lstStyle/>
        <a:p>
          <a:endParaRPr lang="zh-TW" altLang="en-US"/>
        </a:p>
      </dgm:t>
    </dgm:pt>
    <dgm:pt modelId="{A011E039-52AE-4BBD-86F0-00488A8F47B3}" type="pres">
      <dgm:prSet presAssocID="{8FEC6057-37D6-4D28-ABBF-4642A483114C}" presName="connTx" presStyleLbl="parChTrans1D3" presStyleIdx="12" presStyleCnt="13"/>
      <dgm:spPr/>
      <dgm:t>
        <a:bodyPr/>
        <a:lstStyle/>
        <a:p>
          <a:endParaRPr lang="zh-TW" altLang="en-US"/>
        </a:p>
      </dgm:t>
    </dgm:pt>
    <dgm:pt modelId="{C853B3B9-EFCD-4996-BDE2-F432078E0A5F}" type="pres">
      <dgm:prSet presAssocID="{9935EC8B-2C21-4040-9923-D30C84F9CD42}" presName="root2" presStyleCnt="0"/>
      <dgm:spPr/>
      <dgm:t>
        <a:bodyPr/>
        <a:lstStyle/>
        <a:p>
          <a:endParaRPr lang="zh-TW" altLang="en-US"/>
        </a:p>
      </dgm:t>
    </dgm:pt>
    <dgm:pt modelId="{2BA7D150-F02E-4848-BF49-55E4511A010B}" type="pres">
      <dgm:prSet presAssocID="{9935EC8B-2C21-4040-9923-D30C84F9CD42}" presName="LevelTwoTextNode" presStyleLbl="node3" presStyleIdx="12" presStyleCnt="13" custScaleY="84613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3CCB94CE-C0C0-45F7-B08B-C5483B431B8B}" type="pres">
      <dgm:prSet presAssocID="{9935EC8B-2C21-4040-9923-D30C84F9CD42}" presName="level3hierChild" presStyleCnt="0"/>
      <dgm:spPr/>
      <dgm:t>
        <a:bodyPr/>
        <a:lstStyle/>
        <a:p>
          <a:endParaRPr lang="zh-TW" altLang="en-US"/>
        </a:p>
      </dgm:t>
    </dgm:pt>
    <dgm:pt modelId="{4067F288-B855-4712-9C7C-5574940561FC}" type="pres">
      <dgm:prSet presAssocID="{85546DC9-3779-4BF8-A8FF-6160111EB22D}" presName="conn2-1" presStyleLbl="parChTrans1D2" presStyleIdx="6" presStyleCnt="8"/>
      <dgm:spPr/>
      <dgm:t>
        <a:bodyPr/>
        <a:lstStyle/>
        <a:p>
          <a:endParaRPr lang="zh-TW" altLang="en-US"/>
        </a:p>
      </dgm:t>
    </dgm:pt>
    <dgm:pt modelId="{6A9339D3-5807-4C9C-8987-EBC73DE08C38}" type="pres">
      <dgm:prSet presAssocID="{85546DC9-3779-4BF8-A8FF-6160111EB22D}" presName="connTx" presStyleLbl="parChTrans1D2" presStyleIdx="6" presStyleCnt="8"/>
      <dgm:spPr/>
      <dgm:t>
        <a:bodyPr/>
        <a:lstStyle/>
        <a:p>
          <a:endParaRPr lang="zh-TW" altLang="en-US"/>
        </a:p>
      </dgm:t>
    </dgm:pt>
    <dgm:pt modelId="{2662C99F-40B1-48D2-8DF6-5FBDC5B04D20}" type="pres">
      <dgm:prSet presAssocID="{BE8452A3-25CE-4808-8C84-6A1E0D19569C}" presName="root2" presStyleCnt="0"/>
      <dgm:spPr/>
      <dgm:t>
        <a:bodyPr/>
        <a:lstStyle/>
        <a:p>
          <a:endParaRPr lang="zh-TW" altLang="en-US"/>
        </a:p>
      </dgm:t>
    </dgm:pt>
    <dgm:pt modelId="{A99A689B-C9D9-4CD0-ADFA-BA6CBF3A1A29}" type="pres">
      <dgm:prSet presAssocID="{BE8452A3-25CE-4808-8C84-6A1E0D19569C}" presName="LevelTwoTextNode" presStyleLbl="node2" presStyleIdx="6" presStyleCnt="8" custScaleX="97655" custScaleY="109430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F9244319-C8DA-44CF-A430-8B8E433681BE}" type="pres">
      <dgm:prSet presAssocID="{BE8452A3-25CE-4808-8C84-6A1E0D19569C}" presName="level3hierChild" presStyleCnt="0"/>
      <dgm:spPr/>
      <dgm:t>
        <a:bodyPr/>
        <a:lstStyle/>
        <a:p>
          <a:endParaRPr lang="zh-TW" altLang="en-US"/>
        </a:p>
      </dgm:t>
    </dgm:pt>
    <dgm:pt modelId="{B296670A-1F4C-4701-9939-0317BBC87D82}" type="pres">
      <dgm:prSet presAssocID="{3C97E8D5-CC8D-46E0-93EC-532871362CD2}" presName="conn2-1" presStyleLbl="parChTrans1D2" presStyleIdx="7" presStyleCnt="8"/>
      <dgm:spPr/>
      <dgm:t>
        <a:bodyPr/>
        <a:lstStyle/>
        <a:p>
          <a:endParaRPr lang="zh-TW" altLang="en-US"/>
        </a:p>
      </dgm:t>
    </dgm:pt>
    <dgm:pt modelId="{1FD181B3-0F84-4F35-A860-A2D1F322CE60}" type="pres">
      <dgm:prSet presAssocID="{3C97E8D5-CC8D-46E0-93EC-532871362CD2}" presName="connTx" presStyleLbl="parChTrans1D2" presStyleIdx="7" presStyleCnt="8"/>
      <dgm:spPr/>
      <dgm:t>
        <a:bodyPr/>
        <a:lstStyle/>
        <a:p>
          <a:endParaRPr lang="zh-TW" altLang="en-US"/>
        </a:p>
      </dgm:t>
    </dgm:pt>
    <dgm:pt modelId="{4508FAB5-D17E-4BC8-9392-88FA7D29169B}" type="pres">
      <dgm:prSet presAssocID="{3A96FFFD-A668-4DB0-8641-26E4B40506D3}" presName="root2" presStyleCnt="0"/>
      <dgm:spPr/>
      <dgm:t>
        <a:bodyPr/>
        <a:lstStyle/>
        <a:p>
          <a:endParaRPr lang="zh-TW" altLang="en-US"/>
        </a:p>
      </dgm:t>
    </dgm:pt>
    <dgm:pt modelId="{9A1DFA82-1C1C-4ECC-BC5C-C54AE62FDF17}" type="pres">
      <dgm:prSet presAssocID="{3A96FFFD-A668-4DB0-8641-26E4B40506D3}" presName="LevelTwoTextNode" presStyleLbl="node2" presStyleIdx="7" presStyleCnt="8" custScaleX="99465" custScaleY="111730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C195713C-9CC6-471E-BBE2-F5314DF3EB4A}" type="pres">
      <dgm:prSet presAssocID="{3A96FFFD-A668-4DB0-8641-26E4B40506D3}" presName="level3hierChild" presStyleCnt="0"/>
      <dgm:spPr/>
      <dgm:t>
        <a:bodyPr/>
        <a:lstStyle/>
        <a:p>
          <a:endParaRPr lang="zh-TW" altLang="en-US"/>
        </a:p>
      </dgm:t>
    </dgm:pt>
  </dgm:ptLst>
  <dgm:cxnLst>
    <dgm:cxn modelId="{5CC450FD-62C3-4A27-9F78-77B90D41675E}" type="presOf" srcId="{DC61D152-1954-4853-8EEF-C78447230613}" destId="{87741C8F-53E6-4D1A-9F8B-6D243BCA9038}" srcOrd="0" destOrd="0" presId="urn:microsoft.com/office/officeart/2008/layout/HorizontalMultiLevelHierarchy"/>
    <dgm:cxn modelId="{BDB243DD-B3B7-4025-999C-C83041DDEF17}" srcId="{51B7CEBF-C71E-4481-9B20-80E9622288CF}" destId="{DC61D152-1954-4853-8EEF-C78447230613}" srcOrd="0" destOrd="0" parTransId="{C92CD019-35FC-4B51-93CB-6D5FF8879169}" sibTransId="{2611D14A-9862-4CE6-A5E2-F57A5A48BC4D}"/>
    <dgm:cxn modelId="{83B7BC70-759B-4980-A7DF-2FBDC0BB2D48}" type="presOf" srcId="{A7335447-8111-46DA-ABA9-E80B06C37686}" destId="{D558E375-94C2-4D3D-BB40-1CFBDAF267B8}" srcOrd="0" destOrd="0" presId="urn:microsoft.com/office/officeart/2008/layout/HorizontalMultiLevelHierarchy"/>
    <dgm:cxn modelId="{3BA77E60-E8E4-4462-8D67-660F5476B0F4}" type="presOf" srcId="{2051885D-785B-4E2C-98E4-C8D97F5BAF11}" destId="{87F8F38C-ECB5-4829-B4C7-28B1900A760D}" srcOrd="0" destOrd="0" presId="urn:microsoft.com/office/officeart/2008/layout/HorizontalMultiLevelHierarchy"/>
    <dgm:cxn modelId="{E6EB5F1B-75DD-4137-94CC-C7C950B75CD3}" type="presOf" srcId="{9935EC8B-2C21-4040-9923-D30C84F9CD42}" destId="{2BA7D150-F02E-4848-BF49-55E4511A010B}" srcOrd="0" destOrd="0" presId="urn:microsoft.com/office/officeart/2008/layout/HorizontalMultiLevelHierarchy"/>
    <dgm:cxn modelId="{0E1AC250-2E3D-4C79-A764-D75B32D91E69}" type="presOf" srcId="{ABB5997D-146F-4F96-BFD4-5C9B44E30E65}" destId="{298A2886-AFEB-4AB2-BCF0-1BF07AB74DAF}" srcOrd="0" destOrd="0" presId="urn:microsoft.com/office/officeart/2008/layout/HorizontalMultiLevelHierarchy"/>
    <dgm:cxn modelId="{E4C5E05C-8044-4A29-9821-280A80C34468}" type="presOf" srcId="{B767DD72-5192-43C9-AB68-A885379AE2EC}" destId="{BBF9934A-D29A-44F4-914D-94CA4C375BAF}" srcOrd="0" destOrd="0" presId="urn:microsoft.com/office/officeart/2008/layout/HorizontalMultiLevelHierarchy"/>
    <dgm:cxn modelId="{1242F072-2B39-4A98-86AA-161B2F2F2E59}" type="presOf" srcId="{3C130DC2-97A2-4F2B-996D-8DB5D5A158F6}" destId="{A26CCE35-8B68-4AC8-AF2E-F5DEB1209FD8}" srcOrd="0" destOrd="0" presId="urn:microsoft.com/office/officeart/2008/layout/HorizontalMultiLevelHierarchy"/>
    <dgm:cxn modelId="{C3C55C96-39C9-4767-A30E-4B3DE15CB5C0}" type="presOf" srcId="{7D2AF5D6-5070-4215-9C04-D5688A3EEC99}" destId="{BA4F99FD-CE5D-4A80-BE0E-4BA6C8428E71}" srcOrd="0" destOrd="0" presId="urn:microsoft.com/office/officeart/2008/layout/HorizontalMultiLevelHierarchy"/>
    <dgm:cxn modelId="{CF53A46B-EFA0-4958-9AAA-C4B027B19819}" type="presOf" srcId="{ABB5997D-146F-4F96-BFD4-5C9B44E30E65}" destId="{9A29A8EB-70EB-4BCA-B77E-83C6213D4479}" srcOrd="1" destOrd="0" presId="urn:microsoft.com/office/officeart/2008/layout/HorizontalMultiLevelHierarchy"/>
    <dgm:cxn modelId="{BC8E5370-D191-4BA5-A438-D362B578C225}" type="presOf" srcId="{51B7CEBF-C71E-4481-9B20-80E9622288CF}" destId="{FCB4A15F-76AB-4381-8D6B-9BF22BF33E99}" srcOrd="0" destOrd="0" presId="urn:microsoft.com/office/officeart/2008/layout/HorizontalMultiLevelHierarchy"/>
    <dgm:cxn modelId="{2FE13124-8B2D-49AC-A415-7C1F03AD0470}" srcId="{5305BB05-BA15-4B69-9880-064D5D542CDE}" destId="{3737362B-06C2-4A96-973C-52DE99941E59}" srcOrd="5" destOrd="0" parTransId="{0CF31930-18C1-431F-9DB9-CFC3EFE6B9F3}" sibTransId="{70E22E3B-E033-4219-96F0-6C0996F3B7AF}"/>
    <dgm:cxn modelId="{EA386B0E-BABB-4687-BBD8-3BB0DD7D1BFF}" type="presOf" srcId="{05E0859D-9121-482B-B293-7C7982AC9B09}" destId="{4E46FEB2-2B19-4802-8706-41490ECE14BD}" srcOrd="0" destOrd="0" presId="urn:microsoft.com/office/officeart/2008/layout/HorizontalMultiLevelHierarchy"/>
    <dgm:cxn modelId="{97EDAD4A-F0A2-4FE7-B838-FBBA8BA6DC95}" type="presOf" srcId="{36A72A88-5E3A-4192-9905-624B5ED7AB70}" destId="{95781997-01B4-4ACF-9845-9018C6840028}" srcOrd="1" destOrd="0" presId="urn:microsoft.com/office/officeart/2008/layout/HorizontalMultiLevelHierarchy"/>
    <dgm:cxn modelId="{2F179ED3-549C-417B-AEAE-CCC816EA600A}" type="presOf" srcId="{3C97E8D5-CC8D-46E0-93EC-532871362CD2}" destId="{B296670A-1F4C-4701-9939-0317BBC87D82}" srcOrd="0" destOrd="0" presId="urn:microsoft.com/office/officeart/2008/layout/HorizontalMultiLevelHierarchy"/>
    <dgm:cxn modelId="{7E6EA10E-EB97-40F9-9E9B-AC616EF6CF3D}" type="presOf" srcId="{15E991CD-B926-4272-8ECE-A8197EA08152}" destId="{8E0086F5-33E2-4BE8-9A5E-23D5D43C3819}" srcOrd="0" destOrd="0" presId="urn:microsoft.com/office/officeart/2008/layout/HorizontalMultiLevelHierarchy"/>
    <dgm:cxn modelId="{A7E46627-CA1A-4C52-A1D5-103B8BC22D97}" type="presOf" srcId="{85546DC9-3779-4BF8-A8FF-6160111EB22D}" destId="{6A9339D3-5807-4C9C-8987-EBC73DE08C38}" srcOrd="1" destOrd="0" presId="urn:microsoft.com/office/officeart/2008/layout/HorizontalMultiLevelHierarchy"/>
    <dgm:cxn modelId="{853C2F6E-03B5-48D2-AE4A-DC7E698FA897}" type="presOf" srcId="{2C9B7146-A99C-4C5B-AF4B-14192F90996F}" destId="{57C5DF8D-F7C2-4C79-A846-3D6E839F8921}" srcOrd="0" destOrd="0" presId="urn:microsoft.com/office/officeart/2008/layout/HorizontalMultiLevelHierarchy"/>
    <dgm:cxn modelId="{F7ABFC06-F952-4474-AFF5-0467CF1F4FC1}" type="presOf" srcId="{BE8452A3-25CE-4808-8C84-6A1E0D19569C}" destId="{A99A689B-C9D9-4CD0-ADFA-BA6CBF3A1A29}" srcOrd="0" destOrd="0" presId="urn:microsoft.com/office/officeart/2008/layout/HorizontalMultiLevelHierarchy"/>
    <dgm:cxn modelId="{FEE63E3F-B0FC-47AA-835F-960013FF3366}" type="presOf" srcId="{F0FDC7F8-830A-4BB2-A280-382C7E6AC630}" destId="{F1AAF92B-6B74-4E2C-A016-7E7ED4C4FFB7}" srcOrd="1" destOrd="0" presId="urn:microsoft.com/office/officeart/2008/layout/HorizontalMultiLevelHierarchy"/>
    <dgm:cxn modelId="{31C3F3F0-B7B8-464C-BAFC-1BDB88E00054}" type="presOf" srcId="{67DF2D0B-224A-4088-9B91-29AB7655A410}" destId="{65AC1EF0-EC9C-4A08-9345-D6700F1F6461}" srcOrd="0" destOrd="0" presId="urn:microsoft.com/office/officeart/2008/layout/HorizontalMultiLevelHierarchy"/>
    <dgm:cxn modelId="{F8B9D50F-1034-4FD3-9428-9CE7F65E1DA0}" type="presOf" srcId="{C92CD019-35FC-4B51-93CB-6D5FF8879169}" destId="{840F942F-94AB-4A95-B1AE-CE3715A05BE1}" srcOrd="1" destOrd="0" presId="urn:microsoft.com/office/officeart/2008/layout/HorizontalMultiLevelHierarchy"/>
    <dgm:cxn modelId="{383DE6AD-F567-4581-AE39-6693C5EFA970}" type="presOf" srcId="{F3F36911-59B4-460C-B6E7-24A24B68C2AD}" destId="{64BEF5CB-6446-480A-AA4E-35E0CC65B786}" srcOrd="0" destOrd="0" presId="urn:microsoft.com/office/officeart/2008/layout/HorizontalMultiLevelHierarchy"/>
    <dgm:cxn modelId="{78EC6524-0BC2-4070-85BC-F5EADBFB4D92}" type="presOf" srcId="{8FEC6057-37D6-4D28-ABBF-4642A483114C}" destId="{78891766-4897-4480-9A94-417653C4296F}" srcOrd="0" destOrd="0" presId="urn:microsoft.com/office/officeart/2008/layout/HorizontalMultiLevelHierarchy"/>
    <dgm:cxn modelId="{CD4ED132-4ADD-49F1-9D09-98BAE285012E}" srcId="{51B7CEBF-C71E-4481-9B20-80E9622288CF}" destId="{B767DD72-5192-43C9-AB68-A885379AE2EC}" srcOrd="1" destOrd="0" parTransId="{15E991CD-B926-4272-8ECE-A8197EA08152}" sibTransId="{52A82525-8707-4701-BBBE-A7E41912632D}"/>
    <dgm:cxn modelId="{5008BE1B-0D48-4883-BE83-A3574CB7CD2C}" type="presOf" srcId="{E6D676D7-62A3-4ECF-B585-FDFF2BFA2687}" destId="{19AD458E-0235-4EE9-A8C8-4AB69040BA86}" srcOrd="0" destOrd="0" presId="urn:microsoft.com/office/officeart/2008/layout/HorizontalMultiLevelHierarchy"/>
    <dgm:cxn modelId="{C4266B6E-86DB-4BBD-84DF-52B76DC2032D}" srcId="{5305BB05-BA15-4B69-9880-064D5D542CDE}" destId="{CD9596F7-BD23-46CE-8446-F7B8073B71C5}" srcOrd="1" destOrd="0" parTransId="{5A9F0CFD-3B5D-41BE-BCF4-22AE294F66AA}" sibTransId="{63456522-7B45-43DE-B1ED-53A29F8EC509}"/>
    <dgm:cxn modelId="{54E69BFB-2353-4A3B-8671-D3B900C9689B}" srcId="{5305BB05-BA15-4B69-9880-064D5D542CDE}" destId="{E6D676D7-62A3-4ECF-B585-FDFF2BFA2687}" srcOrd="3" destOrd="0" parTransId="{B3A5D372-F447-4A23-83B8-2EF79FC8C50A}" sibTransId="{519211F5-E765-411E-BCD6-67F696C1417B}"/>
    <dgm:cxn modelId="{52E94C22-6D8C-4A72-AE60-B1F403B6C7CA}" type="presOf" srcId="{E91209A4-8721-4980-96D3-0127F986297B}" destId="{A4E4ED9E-EA70-43B2-8FF5-D2F16F16E3D5}" srcOrd="0" destOrd="0" presId="urn:microsoft.com/office/officeart/2008/layout/HorizontalMultiLevelHierarchy"/>
    <dgm:cxn modelId="{8E978A82-B28D-424D-AA65-5BB714DA66F6}" type="presOf" srcId="{5305BB05-BA15-4B69-9880-064D5D542CDE}" destId="{C4EA1F34-16BB-4402-A41F-F0CCA3983FD1}" srcOrd="0" destOrd="0" presId="urn:microsoft.com/office/officeart/2008/layout/HorizontalMultiLevelHierarchy"/>
    <dgm:cxn modelId="{C09C7D5C-B24F-49E6-8E07-5F89866D9D37}" type="presOf" srcId="{36A72A88-5E3A-4192-9905-624B5ED7AB70}" destId="{6A21411F-B9D7-485C-8368-0DD6E21DE2E8}" srcOrd="0" destOrd="0" presId="urn:microsoft.com/office/officeart/2008/layout/HorizontalMultiLevelHierarchy"/>
    <dgm:cxn modelId="{6C6AFB98-98D9-4C4F-A774-B2CEF2BB1B0D}" type="presOf" srcId="{02026962-E88F-45D6-A5F0-1C5F8E3014C5}" destId="{A80B6DDD-FE94-49AB-ABFD-81B7A7855D2C}" srcOrd="0" destOrd="0" presId="urn:microsoft.com/office/officeart/2008/layout/HorizontalMultiLevelHierarchy"/>
    <dgm:cxn modelId="{2427DA71-2491-46C7-86AC-0F39C2BB3C24}" srcId="{CD9596F7-BD23-46CE-8446-F7B8073B71C5}" destId="{492C2682-B092-4110-BBFF-24ED141A275E}" srcOrd="0" destOrd="0" parTransId="{AD4DCF4C-B70E-4C8E-A18D-E1E4A97EC033}" sibTransId="{B82AD584-8EB3-43F2-AB97-37F9BC6DCCFD}"/>
    <dgm:cxn modelId="{119B273B-5DC7-450F-BA32-D1AEA3200358}" srcId="{3737362B-06C2-4A96-973C-52DE99941E59}" destId="{9935EC8B-2C21-4040-9923-D30C84F9CD42}" srcOrd="2" destOrd="0" parTransId="{8FEC6057-37D6-4D28-ABBF-4642A483114C}" sibTransId="{718DC527-D072-4E78-AFDA-6F106F25D90A}"/>
    <dgm:cxn modelId="{53FCAD8E-5D89-4E11-ACB8-DA104D1543E8}" type="presOf" srcId="{B3A5D372-F447-4A23-83B8-2EF79FC8C50A}" destId="{78B0FA8E-B494-4555-9342-466469FC11D2}" srcOrd="0" destOrd="0" presId="urn:microsoft.com/office/officeart/2008/layout/HorizontalMultiLevelHierarchy"/>
    <dgm:cxn modelId="{8A8EDD48-F5E8-47B2-890F-F235255DA0E3}" type="presOf" srcId="{245245C8-482E-4EB3-8EFF-D6979ECB1923}" destId="{F8BE6A9F-92D3-4892-AD4B-7B9F11CACEBF}" srcOrd="0" destOrd="0" presId="urn:microsoft.com/office/officeart/2008/layout/HorizontalMultiLevelHierarchy"/>
    <dgm:cxn modelId="{5A4B2FEC-C2B9-445A-A5AF-BA953C8B4ED6}" type="presOf" srcId="{8FEC6057-37D6-4D28-ABBF-4642A483114C}" destId="{A011E039-52AE-4BBD-86F0-00488A8F47B3}" srcOrd="1" destOrd="0" presId="urn:microsoft.com/office/officeart/2008/layout/HorizontalMultiLevelHierarchy"/>
    <dgm:cxn modelId="{8C926823-820C-4988-9129-1B5330148CFF}" type="presOf" srcId="{30CABE1F-DACD-4934-9517-9636A18BC223}" destId="{0FA24F0C-1278-4F24-8765-EAC3A22A3175}" srcOrd="0" destOrd="0" presId="urn:microsoft.com/office/officeart/2008/layout/HorizontalMultiLevelHierarchy"/>
    <dgm:cxn modelId="{FBA2EC4C-55C1-4881-9ED2-3E255F782DF0}" type="presOf" srcId="{3A9EF4B9-56AF-4A42-8457-9D038F0B9F65}" destId="{0DE274AC-ECA0-4AE8-AE74-AAB16F46A3BA}" srcOrd="1" destOrd="0" presId="urn:microsoft.com/office/officeart/2008/layout/HorizontalMultiLevelHierarchy"/>
    <dgm:cxn modelId="{7475A869-6435-41B1-93AF-8A8A98290C74}" type="presOf" srcId="{85C048E4-1067-4605-8194-19193CBB6EBF}" destId="{FEB3699C-97EC-4A07-93BE-F8B6FD621BDD}" srcOrd="0" destOrd="0" presId="urn:microsoft.com/office/officeart/2008/layout/HorizontalMultiLevelHierarchy"/>
    <dgm:cxn modelId="{30C003A3-C607-4977-A4AE-DEE84C034E63}" type="presOf" srcId="{E91209A4-8721-4980-96D3-0127F986297B}" destId="{1DB02036-2373-4D0C-B40D-CCC2DB086A73}" srcOrd="1" destOrd="0" presId="urn:microsoft.com/office/officeart/2008/layout/HorizontalMultiLevelHierarchy"/>
    <dgm:cxn modelId="{D0D0A28F-BC65-49A9-8B8C-100D93BAAA70}" srcId="{CD9596F7-BD23-46CE-8446-F7B8073B71C5}" destId="{A7335447-8111-46DA-ABA9-E80B06C37686}" srcOrd="2" destOrd="0" parTransId="{3C130DC2-97A2-4F2B-996D-8DB5D5A158F6}" sibTransId="{9874F1B4-E98B-4AF0-8BF6-F8EC325853A5}"/>
    <dgm:cxn modelId="{179EB4F6-DE4D-44D1-BDF3-C701628B36B4}" srcId="{3737362B-06C2-4A96-973C-52DE99941E59}" destId="{85C048E4-1067-4605-8194-19193CBB6EBF}" srcOrd="1" destOrd="0" parTransId="{7FFE6927-BEA4-4968-B253-7AC90432FD0C}" sibTransId="{8793C3A4-EFB0-4688-B9C3-41D2F64A6868}"/>
    <dgm:cxn modelId="{0069370F-7902-409C-BBDE-BEA6F9028550}" type="presOf" srcId="{3A96FFFD-A668-4DB0-8641-26E4B40506D3}" destId="{9A1DFA82-1C1C-4ECC-BC5C-C54AE62FDF17}" srcOrd="0" destOrd="0" presId="urn:microsoft.com/office/officeart/2008/layout/HorizontalMultiLevelHierarchy"/>
    <dgm:cxn modelId="{8B5828FD-7687-411A-9A72-9BBEE5C6D155}" type="presOf" srcId="{0CF31930-18C1-431F-9DB9-CFC3EFE6B9F3}" destId="{15A1FD0C-16D3-46C3-B684-3E5B7119E9EC}" srcOrd="0" destOrd="0" presId="urn:microsoft.com/office/officeart/2008/layout/HorizontalMultiLevelHierarchy"/>
    <dgm:cxn modelId="{BC291B37-FB7D-44BD-8F47-436D1075784C}" type="presOf" srcId="{F0FDC7F8-830A-4BB2-A280-382C7E6AC630}" destId="{2D24330B-B4EE-40AE-A902-D11CD64F984F}" srcOrd="0" destOrd="0" presId="urn:microsoft.com/office/officeart/2008/layout/HorizontalMultiLevelHierarchy"/>
    <dgm:cxn modelId="{1C440AA6-E62B-4423-A0D3-C6A0F19B84F7}" type="presOf" srcId="{5A9F0CFD-3B5D-41BE-BCF4-22AE294F66AA}" destId="{718B2DA7-5220-4FC9-8A48-62445CFD6DAC}" srcOrd="0" destOrd="0" presId="urn:microsoft.com/office/officeart/2008/layout/HorizontalMultiLevelHierarchy"/>
    <dgm:cxn modelId="{3F9E008C-BA82-41BA-B92E-A842BA9121BD}" type="presOf" srcId="{20BCE3DF-C39E-4304-9936-D8DA6C97AAC7}" destId="{104E7D3B-154B-4D58-B00A-FAA82F8E071D}" srcOrd="0" destOrd="0" presId="urn:microsoft.com/office/officeart/2008/layout/HorizontalMultiLevelHierarchy"/>
    <dgm:cxn modelId="{E8C6DE62-67A1-4980-B3AA-57B11695F6C4}" type="presOf" srcId="{7FFE6927-BEA4-4968-B253-7AC90432FD0C}" destId="{C661F9A1-8AD9-48A6-9802-E557471283F3}" srcOrd="0" destOrd="0" presId="urn:microsoft.com/office/officeart/2008/layout/HorizontalMultiLevelHierarchy"/>
    <dgm:cxn modelId="{52593473-BAD5-4B23-B26B-716EBA416E7C}" type="presOf" srcId="{B8482CE6-D01E-446A-99A7-4669CB87A4B5}" destId="{0056C818-F7DB-42A7-A369-26E3F2BDF8F3}" srcOrd="0" destOrd="0" presId="urn:microsoft.com/office/officeart/2008/layout/HorizontalMultiLevelHierarchy"/>
    <dgm:cxn modelId="{397182F7-599A-44A2-8DF3-F9782190E123}" type="presOf" srcId="{AD4DCF4C-B70E-4C8E-A18D-E1E4A97EC033}" destId="{0E54E10A-624C-46C7-A8EB-FF6514DABDD9}" srcOrd="0" destOrd="0" presId="urn:microsoft.com/office/officeart/2008/layout/HorizontalMultiLevelHierarchy"/>
    <dgm:cxn modelId="{401F0A45-195F-4850-9C0E-89635EF0E185}" srcId="{5305BB05-BA15-4B69-9880-064D5D542CDE}" destId="{3A96FFFD-A668-4DB0-8641-26E4B40506D3}" srcOrd="7" destOrd="0" parTransId="{3C97E8D5-CC8D-46E0-93EC-532871362CD2}" sibTransId="{9894AE23-3002-4D6D-98F7-6C775E3DA0FD}"/>
    <dgm:cxn modelId="{0AD560FA-01DB-495F-B596-CBBA54AB85B5}" srcId="{2051885D-785B-4E2C-98E4-C8D97F5BAF11}" destId="{20BCE3DF-C39E-4304-9936-D8DA6C97AAC7}" srcOrd="0" destOrd="0" parTransId="{ABB5997D-146F-4F96-BFD4-5C9B44E30E65}" sibTransId="{C77793B8-F087-4881-9973-44C0A4597950}"/>
    <dgm:cxn modelId="{F2146EDA-5FBA-4EC1-AE9F-C5E64C9C3DCA}" srcId="{5305BB05-BA15-4B69-9880-064D5D542CDE}" destId="{2051885D-785B-4E2C-98E4-C8D97F5BAF11}" srcOrd="2" destOrd="0" parTransId="{36A72A88-5E3A-4192-9905-624B5ED7AB70}" sibTransId="{5319B14D-EC79-4069-9EAD-FED53D89AB57}"/>
    <dgm:cxn modelId="{55FB1C37-6EED-4B9D-866D-F6446E0DD7CC}" srcId="{5305BB05-BA15-4B69-9880-064D5D542CDE}" destId="{BE8452A3-25CE-4808-8C84-6A1E0D19569C}" srcOrd="6" destOrd="0" parTransId="{85546DC9-3779-4BF8-A8FF-6160111EB22D}" sibTransId="{41EFDB69-D072-4675-90B0-65F2077E5B2D}"/>
    <dgm:cxn modelId="{964A77BE-B16B-42E3-8B9C-43B2F3E750D4}" type="presOf" srcId="{B8482CE6-D01E-446A-99A7-4669CB87A4B5}" destId="{6B1CDB2C-C34F-4156-B507-10B201DFC1CC}" srcOrd="1" destOrd="0" presId="urn:microsoft.com/office/officeart/2008/layout/HorizontalMultiLevelHierarchy"/>
    <dgm:cxn modelId="{71899352-47F2-492E-902D-E046C3F72C64}" type="presOf" srcId="{6AAAF471-0137-4200-8A70-7A2CBFD05A59}" destId="{D7DB474E-0A23-48C0-991A-C602FEB9033D}" srcOrd="0" destOrd="0" presId="urn:microsoft.com/office/officeart/2008/layout/HorizontalMultiLevelHierarchy"/>
    <dgm:cxn modelId="{4289C0BF-505E-4FF3-9D89-F2E29834B513}" type="presOf" srcId="{3C130DC2-97A2-4F2B-996D-8DB5D5A158F6}" destId="{B3033423-5088-4667-A516-E894C88CB48F}" srcOrd="1" destOrd="0" presId="urn:microsoft.com/office/officeart/2008/layout/HorizontalMultiLevelHierarchy"/>
    <dgm:cxn modelId="{6F8EDF71-53C8-4B57-BDA0-13138A36D65D}" type="presOf" srcId="{3737362B-06C2-4A96-973C-52DE99941E59}" destId="{AA36D838-372A-42A9-A1A7-B4F1A53C8A29}" srcOrd="0" destOrd="0" presId="urn:microsoft.com/office/officeart/2008/layout/HorizontalMultiLevelHierarchy"/>
    <dgm:cxn modelId="{6223AC60-F7D2-4D47-AD5C-5173F1BA4A1D}" srcId="{67DF2D0B-224A-4088-9B91-29AB7655A410}" destId="{05E0859D-9121-482B-B293-7C7982AC9B09}" srcOrd="0" destOrd="0" parTransId="{B8482CE6-D01E-446A-99A7-4669CB87A4B5}" sibTransId="{EE9CCB24-8F3F-479B-8C31-4D6420ED0789}"/>
    <dgm:cxn modelId="{3E23583E-71DA-49A6-8F29-93CE066D031F}" type="presOf" srcId="{AD4DCF4C-B70E-4C8E-A18D-E1E4A97EC033}" destId="{081271AD-2913-48A1-A662-9FF9FDF2F164}" srcOrd="1" destOrd="0" presId="urn:microsoft.com/office/officeart/2008/layout/HorizontalMultiLevelHierarchy"/>
    <dgm:cxn modelId="{5120119F-B210-4438-9959-53674ACA42FB}" type="presOf" srcId="{2C9B7146-A99C-4C5B-AF4B-14192F90996F}" destId="{845534E2-B416-4FFF-B0FD-89B2D57F722F}" srcOrd="1" destOrd="0" presId="urn:microsoft.com/office/officeart/2008/layout/HorizontalMultiLevelHierarchy"/>
    <dgm:cxn modelId="{5D1DE1AB-3CE3-46FF-846F-B720AA3F1920}" srcId="{2051885D-785B-4E2C-98E4-C8D97F5BAF11}" destId="{77B856BC-043A-482A-B872-8B3C85C7285D}" srcOrd="2" destOrd="0" parTransId="{2C9B7146-A99C-4C5B-AF4B-14192F90996F}" sibTransId="{7B4C477C-21A9-4CD2-AB25-418CCFC2D029}"/>
    <dgm:cxn modelId="{2F4DAD40-9F0B-48B4-8B13-C6E71C225F68}" srcId="{2051885D-785B-4E2C-98E4-C8D97F5BAF11}" destId="{245245C8-482E-4EB3-8EFF-D6979ECB1923}" srcOrd="1" destOrd="0" parTransId="{6AAAF471-0137-4200-8A70-7A2CBFD05A59}" sibTransId="{B953728C-AC88-410F-84C3-F4EE3A27BD5C}"/>
    <dgm:cxn modelId="{71391C74-14FE-4D0E-88BF-8797E6E8E0F8}" srcId="{02026962-E88F-45D6-A5F0-1C5F8E3014C5}" destId="{5305BB05-BA15-4B69-9880-064D5D542CDE}" srcOrd="0" destOrd="0" parTransId="{B5E98AA0-52B5-4111-AC81-4E6C406E0DCD}" sibTransId="{1ECD8F54-D9B6-46B2-816F-B66F9C680A67}"/>
    <dgm:cxn modelId="{1AE8DD2B-B18A-4D65-8550-84B27C1D4DE3}" type="presOf" srcId="{6AAAF471-0137-4200-8A70-7A2CBFD05A59}" destId="{76032012-E991-4E52-B280-43698329A981}" srcOrd="1" destOrd="0" presId="urn:microsoft.com/office/officeart/2008/layout/HorizontalMultiLevelHierarchy"/>
    <dgm:cxn modelId="{8A945519-C7D2-4D7E-B248-FD74B7096E4A}" srcId="{5305BB05-BA15-4B69-9880-064D5D542CDE}" destId="{67DF2D0B-224A-4088-9B91-29AB7655A410}" srcOrd="0" destOrd="0" parTransId="{3A9EF4B9-56AF-4A42-8457-9D038F0B9F65}" sibTransId="{F9D332D1-15CD-442E-9FCF-3A10856F17C0}"/>
    <dgm:cxn modelId="{3826D051-1742-4391-9820-7BDAAAD866AB}" type="presOf" srcId="{30CABE1F-DACD-4934-9517-9636A18BC223}" destId="{8EA5B734-86C8-4311-9095-BF6F257D5549}" srcOrd="1" destOrd="0" presId="urn:microsoft.com/office/officeart/2008/layout/HorizontalMultiLevelHierarchy"/>
    <dgm:cxn modelId="{5DAD9B05-022F-4874-9E43-1FF33EF6975B}" srcId="{3737362B-06C2-4A96-973C-52DE99941E59}" destId="{7D2AF5D6-5070-4215-9C04-D5688A3EEC99}" srcOrd="0" destOrd="0" parTransId="{E91209A4-8721-4980-96D3-0127F986297B}" sibTransId="{0EF502FF-C61A-4DBB-9DEE-D16CFD175115}"/>
    <dgm:cxn modelId="{5DAA9A5B-D2BB-4232-ABF7-2FDA368B9BD2}" type="presOf" srcId="{85546DC9-3779-4BF8-A8FF-6160111EB22D}" destId="{4067F288-B855-4712-9C7C-5574940561FC}" srcOrd="0" destOrd="0" presId="urn:microsoft.com/office/officeart/2008/layout/HorizontalMultiLevelHierarchy"/>
    <dgm:cxn modelId="{84BF423A-7689-41FC-8964-0E58C3469AED}" type="presOf" srcId="{C92CD019-35FC-4B51-93CB-6D5FF8879169}" destId="{0828939E-1AF7-41E9-8E0E-36656D939101}" srcOrd="0" destOrd="0" presId="urn:microsoft.com/office/officeart/2008/layout/HorizontalMultiLevelHierarchy"/>
    <dgm:cxn modelId="{EB1C86A6-E83B-4EDE-9FA9-531C86B76193}" type="presOf" srcId="{77B856BC-043A-482A-B872-8B3C85C7285D}" destId="{9CDA7CF6-6AC8-4402-A88A-F2B421749FD5}" srcOrd="0" destOrd="0" presId="urn:microsoft.com/office/officeart/2008/layout/HorizontalMultiLevelHierarchy"/>
    <dgm:cxn modelId="{798977AA-7E37-42AB-8BE0-A57E11BED3BE}" srcId="{CD9596F7-BD23-46CE-8446-F7B8073B71C5}" destId="{2064932B-50CE-49EE-ABDD-B63F19BD6135}" srcOrd="1" destOrd="0" parTransId="{30CABE1F-DACD-4934-9517-9636A18BC223}" sibTransId="{19662B6A-D41D-40FE-86C2-14CA2CD63713}"/>
    <dgm:cxn modelId="{FD3176AF-B703-47FA-95C6-434D923A366F}" srcId="{67DF2D0B-224A-4088-9B91-29AB7655A410}" destId="{F3F36911-59B4-460C-B6E7-24A24B68C2AD}" srcOrd="1" destOrd="0" parTransId="{F0FDC7F8-830A-4BB2-A280-382C7E6AC630}" sibTransId="{B20D23F9-41EE-4F26-BE23-50463B1201B7}"/>
    <dgm:cxn modelId="{51317689-917B-4668-BBB8-33033553CFB5}" type="presOf" srcId="{492C2682-B092-4110-BBFF-24ED141A275E}" destId="{3322085D-21AE-4048-847F-AA18CF8C10D1}" srcOrd="0" destOrd="0" presId="urn:microsoft.com/office/officeart/2008/layout/HorizontalMultiLevelHierarchy"/>
    <dgm:cxn modelId="{5DB4C981-CF15-47DE-85F9-D59925198478}" type="presOf" srcId="{3C97E8D5-CC8D-46E0-93EC-532871362CD2}" destId="{1FD181B3-0F84-4F35-A860-A2D1F322CE60}" srcOrd="1" destOrd="0" presId="urn:microsoft.com/office/officeart/2008/layout/HorizontalMultiLevelHierarchy"/>
    <dgm:cxn modelId="{A253E890-99C9-4DB6-BB5F-037567DD8A22}" type="presOf" srcId="{CD9596F7-BD23-46CE-8446-F7B8073B71C5}" destId="{DF6191C1-7D8F-4A7C-BF27-236B6F9314BD}" srcOrd="0" destOrd="0" presId="urn:microsoft.com/office/officeart/2008/layout/HorizontalMultiLevelHierarchy"/>
    <dgm:cxn modelId="{436AD520-8D42-49C2-B176-D633F1BB6BB1}" type="presOf" srcId="{15E991CD-B926-4272-8ECE-A8197EA08152}" destId="{658226E6-A6E7-44F4-A9C1-C82B53B91DC6}" srcOrd="1" destOrd="0" presId="urn:microsoft.com/office/officeart/2008/layout/HorizontalMultiLevelHierarchy"/>
    <dgm:cxn modelId="{C8EEA6CB-1303-4978-929C-62A517326BA4}" type="presOf" srcId="{5A9F0CFD-3B5D-41BE-BCF4-22AE294F66AA}" destId="{2278FD28-EB3E-4B30-98FE-D104F283A578}" srcOrd="1" destOrd="0" presId="urn:microsoft.com/office/officeart/2008/layout/HorizontalMultiLevelHierarchy"/>
    <dgm:cxn modelId="{A27239F3-ABF5-42C7-8A3C-2B67A12327F1}" type="presOf" srcId="{A7F70994-6611-418F-94AF-88DFB6867AC8}" destId="{43DDBC71-F47C-4CEF-9BBA-5332BA502097}" srcOrd="1" destOrd="0" presId="urn:microsoft.com/office/officeart/2008/layout/HorizontalMultiLevelHierarchy"/>
    <dgm:cxn modelId="{4ACE614C-7B52-424F-9A66-785800EBC591}" srcId="{5305BB05-BA15-4B69-9880-064D5D542CDE}" destId="{51B7CEBF-C71E-4481-9B20-80E9622288CF}" srcOrd="4" destOrd="0" parTransId="{A7F70994-6611-418F-94AF-88DFB6867AC8}" sibTransId="{9352BB0B-20C1-4120-B1E0-72835A73ECA8}"/>
    <dgm:cxn modelId="{42565DAF-33E2-4985-9EC7-88980B799858}" type="presOf" srcId="{7FFE6927-BEA4-4968-B253-7AC90432FD0C}" destId="{1EAB962D-0F28-4102-8F32-489A0530A3C8}" srcOrd="1" destOrd="0" presId="urn:microsoft.com/office/officeart/2008/layout/HorizontalMultiLevelHierarchy"/>
    <dgm:cxn modelId="{D35321F2-77EE-4A68-9496-2E158BE356DC}" type="presOf" srcId="{2064932B-50CE-49EE-ABDD-B63F19BD6135}" destId="{EF62F8CB-ECD2-4E3A-860C-43E48176ADDF}" srcOrd="0" destOrd="0" presId="urn:microsoft.com/office/officeart/2008/layout/HorizontalMultiLevelHierarchy"/>
    <dgm:cxn modelId="{E3656764-5A3E-4925-859A-A2562892ED28}" type="presOf" srcId="{A7F70994-6611-418F-94AF-88DFB6867AC8}" destId="{37E11697-F9B5-4510-9869-EC8DB0B680E8}" srcOrd="0" destOrd="0" presId="urn:microsoft.com/office/officeart/2008/layout/HorizontalMultiLevelHierarchy"/>
    <dgm:cxn modelId="{B32C65D9-121C-4636-B97E-07528F1566FD}" type="presOf" srcId="{3A9EF4B9-56AF-4A42-8457-9D038F0B9F65}" destId="{5B3652F5-8898-4650-AB43-2556B7A35121}" srcOrd="0" destOrd="0" presId="urn:microsoft.com/office/officeart/2008/layout/HorizontalMultiLevelHierarchy"/>
    <dgm:cxn modelId="{619C0E31-C31E-4CF1-926A-98491B4B4BDF}" type="presOf" srcId="{0CF31930-18C1-431F-9DB9-CFC3EFE6B9F3}" destId="{47EAF62B-3F96-4E2A-ACD0-A58062EAD52F}" srcOrd="1" destOrd="0" presId="urn:microsoft.com/office/officeart/2008/layout/HorizontalMultiLevelHierarchy"/>
    <dgm:cxn modelId="{0F4F11FD-F946-45C2-B414-0180501367BC}" type="presOf" srcId="{B3A5D372-F447-4A23-83B8-2EF79FC8C50A}" destId="{9ECE6901-B4EC-40BC-B227-EAB542D81DB6}" srcOrd="1" destOrd="0" presId="urn:microsoft.com/office/officeart/2008/layout/HorizontalMultiLevelHierarchy"/>
    <dgm:cxn modelId="{A861E23B-9BC9-4FAF-89C8-42AB958825B8}" type="presParOf" srcId="{A80B6DDD-FE94-49AB-ABFD-81B7A7855D2C}" destId="{56E79DD8-F820-46D8-AC15-47B45C690D8A}" srcOrd="0" destOrd="0" presId="urn:microsoft.com/office/officeart/2008/layout/HorizontalMultiLevelHierarchy"/>
    <dgm:cxn modelId="{5BA43992-71D0-4D2C-8802-3F4DFE889254}" type="presParOf" srcId="{56E79DD8-F820-46D8-AC15-47B45C690D8A}" destId="{C4EA1F34-16BB-4402-A41F-F0CCA3983FD1}" srcOrd="0" destOrd="0" presId="urn:microsoft.com/office/officeart/2008/layout/HorizontalMultiLevelHierarchy"/>
    <dgm:cxn modelId="{48DA9AA0-ED0A-47B3-949D-A6DF66776191}" type="presParOf" srcId="{56E79DD8-F820-46D8-AC15-47B45C690D8A}" destId="{186441C5-04A1-4B32-A11D-4FD5A68DDCE9}" srcOrd="1" destOrd="0" presId="urn:microsoft.com/office/officeart/2008/layout/HorizontalMultiLevelHierarchy"/>
    <dgm:cxn modelId="{19C53076-1320-41D9-BF55-E424C580DDBF}" type="presParOf" srcId="{186441C5-04A1-4B32-A11D-4FD5A68DDCE9}" destId="{5B3652F5-8898-4650-AB43-2556B7A35121}" srcOrd="0" destOrd="0" presId="urn:microsoft.com/office/officeart/2008/layout/HorizontalMultiLevelHierarchy"/>
    <dgm:cxn modelId="{36202B94-963E-4908-8A2D-622C59365AF1}" type="presParOf" srcId="{5B3652F5-8898-4650-AB43-2556B7A35121}" destId="{0DE274AC-ECA0-4AE8-AE74-AAB16F46A3BA}" srcOrd="0" destOrd="0" presId="urn:microsoft.com/office/officeart/2008/layout/HorizontalMultiLevelHierarchy"/>
    <dgm:cxn modelId="{B902B4D6-7208-4B8D-A3B1-7CFB4F6CF500}" type="presParOf" srcId="{186441C5-04A1-4B32-A11D-4FD5A68DDCE9}" destId="{D29E0FB0-B097-43EA-B8E1-ADB0A0B0BACE}" srcOrd="1" destOrd="0" presId="urn:microsoft.com/office/officeart/2008/layout/HorizontalMultiLevelHierarchy"/>
    <dgm:cxn modelId="{E6A6E00C-3493-4DB1-961B-72BF90C52386}" type="presParOf" srcId="{D29E0FB0-B097-43EA-B8E1-ADB0A0B0BACE}" destId="{65AC1EF0-EC9C-4A08-9345-D6700F1F6461}" srcOrd="0" destOrd="0" presId="urn:microsoft.com/office/officeart/2008/layout/HorizontalMultiLevelHierarchy"/>
    <dgm:cxn modelId="{9CEB2948-37C1-4E07-90F4-488FC5ADF4D7}" type="presParOf" srcId="{D29E0FB0-B097-43EA-B8E1-ADB0A0B0BACE}" destId="{F4EAFDD0-8934-464E-8EEC-BEC67B7D444E}" srcOrd="1" destOrd="0" presId="urn:microsoft.com/office/officeart/2008/layout/HorizontalMultiLevelHierarchy"/>
    <dgm:cxn modelId="{4A10DD92-A81C-4763-9770-CB0A1E6E089A}" type="presParOf" srcId="{F4EAFDD0-8934-464E-8EEC-BEC67B7D444E}" destId="{0056C818-F7DB-42A7-A369-26E3F2BDF8F3}" srcOrd="0" destOrd="0" presId="urn:microsoft.com/office/officeart/2008/layout/HorizontalMultiLevelHierarchy"/>
    <dgm:cxn modelId="{093E0C3C-EC3A-4D00-A626-D6B9A1E651C8}" type="presParOf" srcId="{0056C818-F7DB-42A7-A369-26E3F2BDF8F3}" destId="{6B1CDB2C-C34F-4156-B507-10B201DFC1CC}" srcOrd="0" destOrd="0" presId="urn:microsoft.com/office/officeart/2008/layout/HorizontalMultiLevelHierarchy"/>
    <dgm:cxn modelId="{71574CC8-3028-48A4-933D-6380368A01C1}" type="presParOf" srcId="{F4EAFDD0-8934-464E-8EEC-BEC67B7D444E}" destId="{E692F6DC-ED80-4C9E-9BAB-0A38FE5B61D2}" srcOrd="1" destOrd="0" presId="urn:microsoft.com/office/officeart/2008/layout/HorizontalMultiLevelHierarchy"/>
    <dgm:cxn modelId="{47ABD074-50EB-4DBF-A820-24AD4EDB0B73}" type="presParOf" srcId="{E692F6DC-ED80-4C9E-9BAB-0A38FE5B61D2}" destId="{4E46FEB2-2B19-4802-8706-41490ECE14BD}" srcOrd="0" destOrd="0" presId="urn:microsoft.com/office/officeart/2008/layout/HorizontalMultiLevelHierarchy"/>
    <dgm:cxn modelId="{933F5E1C-6592-4F7F-8DBF-A42E198C5335}" type="presParOf" srcId="{E692F6DC-ED80-4C9E-9BAB-0A38FE5B61D2}" destId="{DE6C9CD4-6AA3-4D30-8A8B-20358B4C9E22}" srcOrd="1" destOrd="0" presId="urn:microsoft.com/office/officeart/2008/layout/HorizontalMultiLevelHierarchy"/>
    <dgm:cxn modelId="{AF042FA2-FFCC-4B17-BB4C-3AE0673DE242}" type="presParOf" srcId="{F4EAFDD0-8934-464E-8EEC-BEC67B7D444E}" destId="{2D24330B-B4EE-40AE-A902-D11CD64F984F}" srcOrd="2" destOrd="0" presId="urn:microsoft.com/office/officeart/2008/layout/HorizontalMultiLevelHierarchy"/>
    <dgm:cxn modelId="{9DBDACCB-92E4-4E9A-8E87-C1E479A0E719}" type="presParOf" srcId="{2D24330B-B4EE-40AE-A902-D11CD64F984F}" destId="{F1AAF92B-6B74-4E2C-A016-7E7ED4C4FFB7}" srcOrd="0" destOrd="0" presId="urn:microsoft.com/office/officeart/2008/layout/HorizontalMultiLevelHierarchy"/>
    <dgm:cxn modelId="{85B491EE-1078-4161-A842-CC1BC1BEFFD5}" type="presParOf" srcId="{F4EAFDD0-8934-464E-8EEC-BEC67B7D444E}" destId="{02C931E5-AD69-4930-B852-DB0644AAA77B}" srcOrd="3" destOrd="0" presId="urn:microsoft.com/office/officeart/2008/layout/HorizontalMultiLevelHierarchy"/>
    <dgm:cxn modelId="{503C3A76-3E83-4CFE-90F9-118134C60D67}" type="presParOf" srcId="{02C931E5-AD69-4930-B852-DB0644AAA77B}" destId="{64BEF5CB-6446-480A-AA4E-35E0CC65B786}" srcOrd="0" destOrd="0" presId="urn:microsoft.com/office/officeart/2008/layout/HorizontalMultiLevelHierarchy"/>
    <dgm:cxn modelId="{F2CA68D2-7C7D-4502-9AFE-E88C7CAC0E27}" type="presParOf" srcId="{02C931E5-AD69-4930-B852-DB0644AAA77B}" destId="{080534F4-C08E-4467-887A-8D75BA3EBC8C}" srcOrd="1" destOrd="0" presId="urn:microsoft.com/office/officeart/2008/layout/HorizontalMultiLevelHierarchy"/>
    <dgm:cxn modelId="{268828E6-C253-4133-8FD8-4007E870A5D2}" type="presParOf" srcId="{186441C5-04A1-4B32-A11D-4FD5A68DDCE9}" destId="{718B2DA7-5220-4FC9-8A48-62445CFD6DAC}" srcOrd="2" destOrd="0" presId="urn:microsoft.com/office/officeart/2008/layout/HorizontalMultiLevelHierarchy"/>
    <dgm:cxn modelId="{070F77C0-0625-4728-BD2B-D76389704570}" type="presParOf" srcId="{718B2DA7-5220-4FC9-8A48-62445CFD6DAC}" destId="{2278FD28-EB3E-4B30-98FE-D104F283A578}" srcOrd="0" destOrd="0" presId="urn:microsoft.com/office/officeart/2008/layout/HorizontalMultiLevelHierarchy"/>
    <dgm:cxn modelId="{15EAEE17-4DA9-42C6-82AA-1D0EC5B77661}" type="presParOf" srcId="{186441C5-04A1-4B32-A11D-4FD5A68DDCE9}" destId="{5469BD8C-4A38-4260-8C8C-E96C494FD64A}" srcOrd="3" destOrd="0" presId="urn:microsoft.com/office/officeart/2008/layout/HorizontalMultiLevelHierarchy"/>
    <dgm:cxn modelId="{2CFDC02A-1233-4079-BC43-6172EF71E830}" type="presParOf" srcId="{5469BD8C-4A38-4260-8C8C-E96C494FD64A}" destId="{DF6191C1-7D8F-4A7C-BF27-236B6F9314BD}" srcOrd="0" destOrd="0" presId="urn:microsoft.com/office/officeart/2008/layout/HorizontalMultiLevelHierarchy"/>
    <dgm:cxn modelId="{C8832E96-7536-42F3-A05C-22A3E96B2502}" type="presParOf" srcId="{5469BD8C-4A38-4260-8C8C-E96C494FD64A}" destId="{D9319B1E-F346-485A-962E-EBDFC1150D02}" srcOrd="1" destOrd="0" presId="urn:microsoft.com/office/officeart/2008/layout/HorizontalMultiLevelHierarchy"/>
    <dgm:cxn modelId="{2EB0293B-9A62-4AE8-AFFA-390D2E684599}" type="presParOf" srcId="{D9319B1E-F346-485A-962E-EBDFC1150D02}" destId="{0E54E10A-624C-46C7-A8EB-FF6514DABDD9}" srcOrd="0" destOrd="0" presId="urn:microsoft.com/office/officeart/2008/layout/HorizontalMultiLevelHierarchy"/>
    <dgm:cxn modelId="{CE62B3CD-89E2-4E68-8A5B-7563B8F565C2}" type="presParOf" srcId="{0E54E10A-624C-46C7-A8EB-FF6514DABDD9}" destId="{081271AD-2913-48A1-A662-9FF9FDF2F164}" srcOrd="0" destOrd="0" presId="urn:microsoft.com/office/officeart/2008/layout/HorizontalMultiLevelHierarchy"/>
    <dgm:cxn modelId="{E3D3B005-1DB6-4B13-B6AB-0CC16F6A3C06}" type="presParOf" srcId="{D9319B1E-F346-485A-962E-EBDFC1150D02}" destId="{E3BD387F-4A8D-4295-AE97-2DB151C89718}" srcOrd="1" destOrd="0" presId="urn:microsoft.com/office/officeart/2008/layout/HorizontalMultiLevelHierarchy"/>
    <dgm:cxn modelId="{F0718463-B102-4891-B5A9-939D6908247F}" type="presParOf" srcId="{E3BD387F-4A8D-4295-AE97-2DB151C89718}" destId="{3322085D-21AE-4048-847F-AA18CF8C10D1}" srcOrd="0" destOrd="0" presId="urn:microsoft.com/office/officeart/2008/layout/HorizontalMultiLevelHierarchy"/>
    <dgm:cxn modelId="{693800EF-23DD-48EB-9743-258BCD9DCCC2}" type="presParOf" srcId="{E3BD387F-4A8D-4295-AE97-2DB151C89718}" destId="{C85CD536-AC84-4DC2-AE3F-F1184EB36124}" srcOrd="1" destOrd="0" presId="urn:microsoft.com/office/officeart/2008/layout/HorizontalMultiLevelHierarchy"/>
    <dgm:cxn modelId="{B459359F-3EB0-42EF-885D-5002109938E7}" type="presParOf" srcId="{D9319B1E-F346-485A-962E-EBDFC1150D02}" destId="{0FA24F0C-1278-4F24-8765-EAC3A22A3175}" srcOrd="2" destOrd="0" presId="urn:microsoft.com/office/officeart/2008/layout/HorizontalMultiLevelHierarchy"/>
    <dgm:cxn modelId="{F83012DB-19C0-4477-8BC0-F6AA6D34C987}" type="presParOf" srcId="{0FA24F0C-1278-4F24-8765-EAC3A22A3175}" destId="{8EA5B734-86C8-4311-9095-BF6F257D5549}" srcOrd="0" destOrd="0" presId="urn:microsoft.com/office/officeart/2008/layout/HorizontalMultiLevelHierarchy"/>
    <dgm:cxn modelId="{4FCDAEC1-4505-45D4-A7E1-A517B891B1D1}" type="presParOf" srcId="{D9319B1E-F346-485A-962E-EBDFC1150D02}" destId="{DBBC0F33-2841-4A2D-A7C2-6F5B4D6ABDBF}" srcOrd="3" destOrd="0" presId="urn:microsoft.com/office/officeart/2008/layout/HorizontalMultiLevelHierarchy"/>
    <dgm:cxn modelId="{E2660D20-75ED-4C31-A4FD-D8FDD6018F30}" type="presParOf" srcId="{DBBC0F33-2841-4A2D-A7C2-6F5B4D6ABDBF}" destId="{EF62F8CB-ECD2-4E3A-860C-43E48176ADDF}" srcOrd="0" destOrd="0" presId="urn:microsoft.com/office/officeart/2008/layout/HorizontalMultiLevelHierarchy"/>
    <dgm:cxn modelId="{F7F72A7A-9D45-4C99-A355-655C8C55FCEF}" type="presParOf" srcId="{DBBC0F33-2841-4A2D-A7C2-6F5B4D6ABDBF}" destId="{F5DF46BD-7E82-47B1-A593-21394F49EA4D}" srcOrd="1" destOrd="0" presId="urn:microsoft.com/office/officeart/2008/layout/HorizontalMultiLevelHierarchy"/>
    <dgm:cxn modelId="{51637AC6-2EB2-4810-9E0D-B25480796793}" type="presParOf" srcId="{D9319B1E-F346-485A-962E-EBDFC1150D02}" destId="{A26CCE35-8B68-4AC8-AF2E-F5DEB1209FD8}" srcOrd="4" destOrd="0" presId="urn:microsoft.com/office/officeart/2008/layout/HorizontalMultiLevelHierarchy"/>
    <dgm:cxn modelId="{E4F825ED-EA38-4238-8F51-5575C473F608}" type="presParOf" srcId="{A26CCE35-8B68-4AC8-AF2E-F5DEB1209FD8}" destId="{B3033423-5088-4667-A516-E894C88CB48F}" srcOrd="0" destOrd="0" presId="urn:microsoft.com/office/officeart/2008/layout/HorizontalMultiLevelHierarchy"/>
    <dgm:cxn modelId="{44F806B4-A340-406C-97A4-981938A68478}" type="presParOf" srcId="{D9319B1E-F346-485A-962E-EBDFC1150D02}" destId="{8E9D30D9-E413-4DA4-9957-5F90F7E0C994}" srcOrd="5" destOrd="0" presId="urn:microsoft.com/office/officeart/2008/layout/HorizontalMultiLevelHierarchy"/>
    <dgm:cxn modelId="{FFA4705B-C382-4CBA-B6E3-1AB810B9FA19}" type="presParOf" srcId="{8E9D30D9-E413-4DA4-9957-5F90F7E0C994}" destId="{D558E375-94C2-4D3D-BB40-1CFBDAF267B8}" srcOrd="0" destOrd="0" presId="urn:microsoft.com/office/officeart/2008/layout/HorizontalMultiLevelHierarchy"/>
    <dgm:cxn modelId="{DC23CF62-40FF-47D2-ADAE-C0AE1924BFEE}" type="presParOf" srcId="{8E9D30D9-E413-4DA4-9957-5F90F7E0C994}" destId="{CA82916A-0F8E-4B42-B645-29465B606819}" srcOrd="1" destOrd="0" presId="urn:microsoft.com/office/officeart/2008/layout/HorizontalMultiLevelHierarchy"/>
    <dgm:cxn modelId="{0D689702-2FAE-4461-AE09-3EB2AB84C001}" type="presParOf" srcId="{186441C5-04A1-4B32-A11D-4FD5A68DDCE9}" destId="{6A21411F-B9D7-485C-8368-0DD6E21DE2E8}" srcOrd="4" destOrd="0" presId="urn:microsoft.com/office/officeart/2008/layout/HorizontalMultiLevelHierarchy"/>
    <dgm:cxn modelId="{DC7DE6CD-4F3D-4E51-ADE6-EC528F0FC49D}" type="presParOf" srcId="{6A21411F-B9D7-485C-8368-0DD6E21DE2E8}" destId="{95781997-01B4-4ACF-9845-9018C6840028}" srcOrd="0" destOrd="0" presId="urn:microsoft.com/office/officeart/2008/layout/HorizontalMultiLevelHierarchy"/>
    <dgm:cxn modelId="{E8B8DC2D-42C7-45AB-8C6C-35272D7EE4D2}" type="presParOf" srcId="{186441C5-04A1-4B32-A11D-4FD5A68DDCE9}" destId="{BAB4D1DD-110F-4FD5-9770-C137A2E54493}" srcOrd="5" destOrd="0" presId="urn:microsoft.com/office/officeart/2008/layout/HorizontalMultiLevelHierarchy"/>
    <dgm:cxn modelId="{0CEE555B-604C-4C01-9112-ED0C2DE62A1B}" type="presParOf" srcId="{BAB4D1DD-110F-4FD5-9770-C137A2E54493}" destId="{87F8F38C-ECB5-4829-B4C7-28B1900A760D}" srcOrd="0" destOrd="0" presId="urn:microsoft.com/office/officeart/2008/layout/HorizontalMultiLevelHierarchy"/>
    <dgm:cxn modelId="{A724395C-4733-4D17-B6FD-F7EC5574E8E2}" type="presParOf" srcId="{BAB4D1DD-110F-4FD5-9770-C137A2E54493}" destId="{AEAA6694-03C2-4B4D-B109-38B086CF7C87}" srcOrd="1" destOrd="0" presId="urn:microsoft.com/office/officeart/2008/layout/HorizontalMultiLevelHierarchy"/>
    <dgm:cxn modelId="{B1BA07A7-968C-4BFE-AF2D-8421A2116E24}" type="presParOf" srcId="{AEAA6694-03C2-4B4D-B109-38B086CF7C87}" destId="{298A2886-AFEB-4AB2-BCF0-1BF07AB74DAF}" srcOrd="0" destOrd="0" presId="urn:microsoft.com/office/officeart/2008/layout/HorizontalMultiLevelHierarchy"/>
    <dgm:cxn modelId="{2CDD3DFA-BE47-4A8E-A5E9-3E27D6BEA6E9}" type="presParOf" srcId="{298A2886-AFEB-4AB2-BCF0-1BF07AB74DAF}" destId="{9A29A8EB-70EB-4BCA-B77E-83C6213D4479}" srcOrd="0" destOrd="0" presId="urn:microsoft.com/office/officeart/2008/layout/HorizontalMultiLevelHierarchy"/>
    <dgm:cxn modelId="{04C92323-EB99-4B03-8A42-C9A17B5FBC1F}" type="presParOf" srcId="{AEAA6694-03C2-4B4D-B109-38B086CF7C87}" destId="{BAD582D3-2CA6-4CEF-B81F-B5AF1323E46A}" srcOrd="1" destOrd="0" presId="urn:microsoft.com/office/officeart/2008/layout/HorizontalMultiLevelHierarchy"/>
    <dgm:cxn modelId="{454E19A3-352C-4924-96A4-10AAA48F344C}" type="presParOf" srcId="{BAD582D3-2CA6-4CEF-B81F-B5AF1323E46A}" destId="{104E7D3B-154B-4D58-B00A-FAA82F8E071D}" srcOrd="0" destOrd="0" presId="urn:microsoft.com/office/officeart/2008/layout/HorizontalMultiLevelHierarchy"/>
    <dgm:cxn modelId="{CB602778-6BEB-44E4-BA6C-4DA393619A1E}" type="presParOf" srcId="{BAD582D3-2CA6-4CEF-B81F-B5AF1323E46A}" destId="{CA56DCDB-D0D3-4A7C-A92A-902D93ED6458}" srcOrd="1" destOrd="0" presId="urn:microsoft.com/office/officeart/2008/layout/HorizontalMultiLevelHierarchy"/>
    <dgm:cxn modelId="{69F58C84-621D-429F-9838-DA57E423228C}" type="presParOf" srcId="{AEAA6694-03C2-4B4D-B109-38B086CF7C87}" destId="{D7DB474E-0A23-48C0-991A-C602FEB9033D}" srcOrd="2" destOrd="0" presId="urn:microsoft.com/office/officeart/2008/layout/HorizontalMultiLevelHierarchy"/>
    <dgm:cxn modelId="{786720EB-20F9-4C9C-8C9E-1703237258AB}" type="presParOf" srcId="{D7DB474E-0A23-48C0-991A-C602FEB9033D}" destId="{76032012-E991-4E52-B280-43698329A981}" srcOrd="0" destOrd="0" presId="urn:microsoft.com/office/officeart/2008/layout/HorizontalMultiLevelHierarchy"/>
    <dgm:cxn modelId="{081F215E-1902-466A-940A-95A24340A37E}" type="presParOf" srcId="{AEAA6694-03C2-4B4D-B109-38B086CF7C87}" destId="{C95DE74C-5ECE-4068-9CB4-1881FAE335D1}" srcOrd="3" destOrd="0" presId="urn:microsoft.com/office/officeart/2008/layout/HorizontalMultiLevelHierarchy"/>
    <dgm:cxn modelId="{3A3C9C02-4BAD-4E3C-9D8A-057F83832B1A}" type="presParOf" srcId="{C95DE74C-5ECE-4068-9CB4-1881FAE335D1}" destId="{F8BE6A9F-92D3-4892-AD4B-7B9F11CACEBF}" srcOrd="0" destOrd="0" presId="urn:microsoft.com/office/officeart/2008/layout/HorizontalMultiLevelHierarchy"/>
    <dgm:cxn modelId="{3E486C03-F7B8-41DE-AC96-2A2075E589C5}" type="presParOf" srcId="{C95DE74C-5ECE-4068-9CB4-1881FAE335D1}" destId="{FB5B5A4D-ABF9-4CBC-88BB-6E0CAFDB7D8A}" srcOrd="1" destOrd="0" presId="urn:microsoft.com/office/officeart/2008/layout/HorizontalMultiLevelHierarchy"/>
    <dgm:cxn modelId="{0CDC4D48-F33A-44DC-8C34-9647DC3DB493}" type="presParOf" srcId="{AEAA6694-03C2-4B4D-B109-38B086CF7C87}" destId="{57C5DF8D-F7C2-4C79-A846-3D6E839F8921}" srcOrd="4" destOrd="0" presId="urn:microsoft.com/office/officeart/2008/layout/HorizontalMultiLevelHierarchy"/>
    <dgm:cxn modelId="{C202C177-460A-41B1-9AAD-C673F312A21A}" type="presParOf" srcId="{57C5DF8D-F7C2-4C79-A846-3D6E839F8921}" destId="{845534E2-B416-4FFF-B0FD-89B2D57F722F}" srcOrd="0" destOrd="0" presId="urn:microsoft.com/office/officeart/2008/layout/HorizontalMultiLevelHierarchy"/>
    <dgm:cxn modelId="{FC1766EA-FC8C-4256-91EC-D71AF1BAA1E4}" type="presParOf" srcId="{AEAA6694-03C2-4B4D-B109-38B086CF7C87}" destId="{D2DD7E52-FC87-4468-A3CA-C277C85BCCFA}" srcOrd="5" destOrd="0" presId="urn:microsoft.com/office/officeart/2008/layout/HorizontalMultiLevelHierarchy"/>
    <dgm:cxn modelId="{13272E43-9592-4FC9-9F70-5175B367324D}" type="presParOf" srcId="{D2DD7E52-FC87-4468-A3CA-C277C85BCCFA}" destId="{9CDA7CF6-6AC8-4402-A88A-F2B421749FD5}" srcOrd="0" destOrd="0" presId="urn:microsoft.com/office/officeart/2008/layout/HorizontalMultiLevelHierarchy"/>
    <dgm:cxn modelId="{E766D827-1977-4420-A95F-1261487A007E}" type="presParOf" srcId="{D2DD7E52-FC87-4468-A3CA-C277C85BCCFA}" destId="{F64D7A79-BAE6-432E-B7CB-ACBFB1458E82}" srcOrd="1" destOrd="0" presId="urn:microsoft.com/office/officeart/2008/layout/HorizontalMultiLevelHierarchy"/>
    <dgm:cxn modelId="{2F5209C5-5522-4781-8CC8-1F9FD473A380}" type="presParOf" srcId="{186441C5-04A1-4B32-A11D-4FD5A68DDCE9}" destId="{78B0FA8E-B494-4555-9342-466469FC11D2}" srcOrd="6" destOrd="0" presId="urn:microsoft.com/office/officeart/2008/layout/HorizontalMultiLevelHierarchy"/>
    <dgm:cxn modelId="{7C142522-E4FC-4290-9269-4051C5B391F2}" type="presParOf" srcId="{78B0FA8E-B494-4555-9342-466469FC11D2}" destId="{9ECE6901-B4EC-40BC-B227-EAB542D81DB6}" srcOrd="0" destOrd="0" presId="urn:microsoft.com/office/officeart/2008/layout/HorizontalMultiLevelHierarchy"/>
    <dgm:cxn modelId="{C1DF21E0-0C19-4462-86B7-9913C877A44D}" type="presParOf" srcId="{186441C5-04A1-4B32-A11D-4FD5A68DDCE9}" destId="{69F7A092-25F7-4A74-BA82-06F23D41DDB0}" srcOrd="7" destOrd="0" presId="urn:microsoft.com/office/officeart/2008/layout/HorizontalMultiLevelHierarchy"/>
    <dgm:cxn modelId="{D420CC99-BB37-40B9-9403-E050020D374F}" type="presParOf" srcId="{69F7A092-25F7-4A74-BA82-06F23D41DDB0}" destId="{19AD458E-0235-4EE9-A8C8-4AB69040BA86}" srcOrd="0" destOrd="0" presId="urn:microsoft.com/office/officeart/2008/layout/HorizontalMultiLevelHierarchy"/>
    <dgm:cxn modelId="{31EF4742-FE1C-4F06-B514-4ED8C86CD753}" type="presParOf" srcId="{69F7A092-25F7-4A74-BA82-06F23D41DDB0}" destId="{FFA52650-20E6-4721-8AE1-D3339B941580}" srcOrd="1" destOrd="0" presId="urn:microsoft.com/office/officeart/2008/layout/HorizontalMultiLevelHierarchy"/>
    <dgm:cxn modelId="{84F563FC-709D-43B5-8FB2-2FFF6DBE9A1A}" type="presParOf" srcId="{186441C5-04A1-4B32-A11D-4FD5A68DDCE9}" destId="{37E11697-F9B5-4510-9869-EC8DB0B680E8}" srcOrd="8" destOrd="0" presId="urn:microsoft.com/office/officeart/2008/layout/HorizontalMultiLevelHierarchy"/>
    <dgm:cxn modelId="{FF6CC391-74E8-4758-922C-70921C1E5719}" type="presParOf" srcId="{37E11697-F9B5-4510-9869-EC8DB0B680E8}" destId="{43DDBC71-F47C-4CEF-9BBA-5332BA502097}" srcOrd="0" destOrd="0" presId="urn:microsoft.com/office/officeart/2008/layout/HorizontalMultiLevelHierarchy"/>
    <dgm:cxn modelId="{3D54D0F2-6F5A-4B93-AAF9-F48E1E67D18E}" type="presParOf" srcId="{186441C5-04A1-4B32-A11D-4FD5A68DDCE9}" destId="{2025CC0D-6190-4413-9631-B0BD5C262873}" srcOrd="9" destOrd="0" presId="urn:microsoft.com/office/officeart/2008/layout/HorizontalMultiLevelHierarchy"/>
    <dgm:cxn modelId="{0904C54A-8751-4B8E-AD7C-ED1613F49F7D}" type="presParOf" srcId="{2025CC0D-6190-4413-9631-B0BD5C262873}" destId="{FCB4A15F-76AB-4381-8D6B-9BF22BF33E99}" srcOrd="0" destOrd="0" presId="urn:microsoft.com/office/officeart/2008/layout/HorizontalMultiLevelHierarchy"/>
    <dgm:cxn modelId="{A1475F60-5283-4DEF-ADCD-691ED462F7C1}" type="presParOf" srcId="{2025CC0D-6190-4413-9631-B0BD5C262873}" destId="{7B22CCEB-BBA2-4D3D-B1CB-5818934311A4}" srcOrd="1" destOrd="0" presId="urn:microsoft.com/office/officeart/2008/layout/HorizontalMultiLevelHierarchy"/>
    <dgm:cxn modelId="{B4C0BD27-2D29-4BB5-BED6-9E384A727756}" type="presParOf" srcId="{7B22CCEB-BBA2-4D3D-B1CB-5818934311A4}" destId="{0828939E-1AF7-41E9-8E0E-36656D939101}" srcOrd="0" destOrd="0" presId="urn:microsoft.com/office/officeart/2008/layout/HorizontalMultiLevelHierarchy"/>
    <dgm:cxn modelId="{4CEA5409-63EC-4ABF-ADC3-4FD3A9302F2F}" type="presParOf" srcId="{0828939E-1AF7-41E9-8E0E-36656D939101}" destId="{840F942F-94AB-4A95-B1AE-CE3715A05BE1}" srcOrd="0" destOrd="0" presId="urn:microsoft.com/office/officeart/2008/layout/HorizontalMultiLevelHierarchy"/>
    <dgm:cxn modelId="{E78DBB9A-51AD-4A68-B968-AA8ED5D2133D}" type="presParOf" srcId="{7B22CCEB-BBA2-4D3D-B1CB-5818934311A4}" destId="{E3FF1C45-DE4A-42F5-8807-465BF28B59A2}" srcOrd="1" destOrd="0" presId="urn:microsoft.com/office/officeart/2008/layout/HorizontalMultiLevelHierarchy"/>
    <dgm:cxn modelId="{9260496D-C9C1-4C1A-B1E3-FA3A1A3981AA}" type="presParOf" srcId="{E3FF1C45-DE4A-42F5-8807-465BF28B59A2}" destId="{87741C8F-53E6-4D1A-9F8B-6D243BCA9038}" srcOrd="0" destOrd="0" presId="urn:microsoft.com/office/officeart/2008/layout/HorizontalMultiLevelHierarchy"/>
    <dgm:cxn modelId="{23ADF069-C228-4802-9C2D-42F43F54B836}" type="presParOf" srcId="{E3FF1C45-DE4A-42F5-8807-465BF28B59A2}" destId="{F70D46AE-FB6C-4980-8B57-73FF9A1917BA}" srcOrd="1" destOrd="0" presId="urn:microsoft.com/office/officeart/2008/layout/HorizontalMultiLevelHierarchy"/>
    <dgm:cxn modelId="{F7B57220-665C-43B9-B154-A7ABD4315651}" type="presParOf" srcId="{7B22CCEB-BBA2-4D3D-B1CB-5818934311A4}" destId="{8E0086F5-33E2-4BE8-9A5E-23D5D43C3819}" srcOrd="2" destOrd="0" presId="urn:microsoft.com/office/officeart/2008/layout/HorizontalMultiLevelHierarchy"/>
    <dgm:cxn modelId="{DEAB7C24-A413-47CF-9425-22D1CA0EDA48}" type="presParOf" srcId="{8E0086F5-33E2-4BE8-9A5E-23D5D43C3819}" destId="{658226E6-A6E7-44F4-A9C1-C82B53B91DC6}" srcOrd="0" destOrd="0" presId="urn:microsoft.com/office/officeart/2008/layout/HorizontalMultiLevelHierarchy"/>
    <dgm:cxn modelId="{FFCA59A4-0653-468E-8D70-C78315789290}" type="presParOf" srcId="{7B22CCEB-BBA2-4D3D-B1CB-5818934311A4}" destId="{47C8169B-3D8F-48A8-BA16-E2497336AF65}" srcOrd="3" destOrd="0" presId="urn:microsoft.com/office/officeart/2008/layout/HorizontalMultiLevelHierarchy"/>
    <dgm:cxn modelId="{4F01E601-69BA-4097-A597-E84EB54590C0}" type="presParOf" srcId="{47C8169B-3D8F-48A8-BA16-E2497336AF65}" destId="{BBF9934A-D29A-44F4-914D-94CA4C375BAF}" srcOrd="0" destOrd="0" presId="urn:microsoft.com/office/officeart/2008/layout/HorizontalMultiLevelHierarchy"/>
    <dgm:cxn modelId="{29DAABFF-C607-4645-BA74-A7587804F6D2}" type="presParOf" srcId="{47C8169B-3D8F-48A8-BA16-E2497336AF65}" destId="{D3ADAB0B-B357-4C22-BA35-F1A3AE3C104A}" srcOrd="1" destOrd="0" presId="urn:microsoft.com/office/officeart/2008/layout/HorizontalMultiLevelHierarchy"/>
    <dgm:cxn modelId="{56592C98-D05D-424B-8F95-4396369A2472}" type="presParOf" srcId="{186441C5-04A1-4B32-A11D-4FD5A68DDCE9}" destId="{15A1FD0C-16D3-46C3-B684-3E5B7119E9EC}" srcOrd="10" destOrd="0" presId="urn:microsoft.com/office/officeart/2008/layout/HorizontalMultiLevelHierarchy"/>
    <dgm:cxn modelId="{0A332270-4DD9-40CF-AB3B-D2E2D2B916D8}" type="presParOf" srcId="{15A1FD0C-16D3-46C3-B684-3E5B7119E9EC}" destId="{47EAF62B-3F96-4E2A-ACD0-A58062EAD52F}" srcOrd="0" destOrd="0" presId="urn:microsoft.com/office/officeart/2008/layout/HorizontalMultiLevelHierarchy"/>
    <dgm:cxn modelId="{349CEB7D-FF5F-4E1C-8CF6-23592551BA7F}" type="presParOf" srcId="{186441C5-04A1-4B32-A11D-4FD5A68DDCE9}" destId="{236E674D-255E-4B68-8992-0C722E9C120A}" srcOrd="11" destOrd="0" presId="urn:microsoft.com/office/officeart/2008/layout/HorizontalMultiLevelHierarchy"/>
    <dgm:cxn modelId="{2B6B0E04-2F32-4D69-A5EC-72B0138C6977}" type="presParOf" srcId="{236E674D-255E-4B68-8992-0C722E9C120A}" destId="{AA36D838-372A-42A9-A1A7-B4F1A53C8A29}" srcOrd="0" destOrd="0" presId="urn:microsoft.com/office/officeart/2008/layout/HorizontalMultiLevelHierarchy"/>
    <dgm:cxn modelId="{2219F510-EF3E-4183-9931-DBD544943742}" type="presParOf" srcId="{236E674D-255E-4B68-8992-0C722E9C120A}" destId="{253EC384-56A3-4581-92F0-D2ACD4BE9700}" srcOrd="1" destOrd="0" presId="urn:microsoft.com/office/officeart/2008/layout/HorizontalMultiLevelHierarchy"/>
    <dgm:cxn modelId="{2A394AC1-CFC5-41DC-A1F3-D8E78CC65CB7}" type="presParOf" srcId="{253EC384-56A3-4581-92F0-D2ACD4BE9700}" destId="{A4E4ED9E-EA70-43B2-8FF5-D2F16F16E3D5}" srcOrd="0" destOrd="0" presId="urn:microsoft.com/office/officeart/2008/layout/HorizontalMultiLevelHierarchy"/>
    <dgm:cxn modelId="{F4FEFA04-751F-4847-853F-A4E79ECBF4BF}" type="presParOf" srcId="{A4E4ED9E-EA70-43B2-8FF5-D2F16F16E3D5}" destId="{1DB02036-2373-4D0C-B40D-CCC2DB086A73}" srcOrd="0" destOrd="0" presId="urn:microsoft.com/office/officeart/2008/layout/HorizontalMultiLevelHierarchy"/>
    <dgm:cxn modelId="{4F3641E3-3598-46C1-8B1C-D611FD9BCEFE}" type="presParOf" srcId="{253EC384-56A3-4581-92F0-D2ACD4BE9700}" destId="{1372567B-8BF1-498E-A65C-F3F1FCF5F934}" srcOrd="1" destOrd="0" presId="urn:microsoft.com/office/officeart/2008/layout/HorizontalMultiLevelHierarchy"/>
    <dgm:cxn modelId="{BCFF5CA6-2BCA-4B34-858C-5DE87FCB507F}" type="presParOf" srcId="{1372567B-8BF1-498E-A65C-F3F1FCF5F934}" destId="{BA4F99FD-CE5D-4A80-BE0E-4BA6C8428E71}" srcOrd="0" destOrd="0" presId="urn:microsoft.com/office/officeart/2008/layout/HorizontalMultiLevelHierarchy"/>
    <dgm:cxn modelId="{84304BF1-1B0E-4D0A-9AB8-5F9569DC0732}" type="presParOf" srcId="{1372567B-8BF1-498E-A65C-F3F1FCF5F934}" destId="{FC243269-675E-45D8-8B6A-96AA7718BAA0}" srcOrd="1" destOrd="0" presId="urn:microsoft.com/office/officeart/2008/layout/HorizontalMultiLevelHierarchy"/>
    <dgm:cxn modelId="{B76BF2E8-F500-4C95-9B61-88F47C41F25D}" type="presParOf" srcId="{253EC384-56A3-4581-92F0-D2ACD4BE9700}" destId="{C661F9A1-8AD9-48A6-9802-E557471283F3}" srcOrd="2" destOrd="0" presId="urn:microsoft.com/office/officeart/2008/layout/HorizontalMultiLevelHierarchy"/>
    <dgm:cxn modelId="{7F4CD765-8B87-4A38-BE25-FFF979C28F0C}" type="presParOf" srcId="{C661F9A1-8AD9-48A6-9802-E557471283F3}" destId="{1EAB962D-0F28-4102-8F32-489A0530A3C8}" srcOrd="0" destOrd="0" presId="urn:microsoft.com/office/officeart/2008/layout/HorizontalMultiLevelHierarchy"/>
    <dgm:cxn modelId="{91B09F20-9B02-43A7-9BB7-402C70D1915B}" type="presParOf" srcId="{253EC384-56A3-4581-92F0-D2ACD4BE9700}" destId="{DBC25AC4-290B-49A4-B02B-F5AEA4FB7C73}" srcOrd="3" destOrd="0" presId="urn:microsoft.com/office/officeart/2008/layout/HorizontalMultiLevelHierarchy"/>
    <dgm:cxn modelId="{9B4E7BFD-AA4D-4757-BE3B-5984752AA8BE}" type="presParOf" srcId="{DBC25AC4-290B-49A4-B02B-F5AEA4FB7C73}" destId="{FEB3699C-97EC-4A07-93BE-F8B6FD621BDD}" srcOrd="0" destOrd="0" presId="urn:microsoft.com/office/officeart/2008/layout/HorizontalMultiLevelHierarchy"/>
    <dgm:cxn modelId="{E9839197-F409-4382-ADD4-40B51D837078}" type="presParOf" srcId="{DBC25AC4-290B-49A4-B02B-F5AEA4FB7C73}" destId="{51BBA347-6527-4C6C-8341-CE8BBE68388D}" srcOrd="1" destOrd="0" presId="urn:microsoft.com/office/officeart/2008/layout/HorizontalMultiLevelHierarchy"/>
    <dgm:cxn modelId="{3E26605C-F69D-427D-A034-540694BAD4BF}" type="presParOf" srcId="{253EC384-56A3-4581-92F0-D2ACD4BE9700}" destId="{78891766-4897-4480-9A94-417653C4296F}" srcOrd="4" destOrd="0" presId="urn:microsoft.com/office/officeart/2008/layout/HorizontalMultiLevelHierarchy"/>
    <dgm:cxn modelId="{0816997C-BDB6-4FC3-84DF-2C656E42C0ED}" type="presParOf" srcId="{78891766-4897-4480-9A94-417653C4296F}" destId="{A011E039-52AE-4BBD-86F0-00488A8F47B3}" srcOrd="0" destOrd="0" presId="urn:microsoft.com/office/officeart/2008/layout/HorizontalMultiLevelHierarchy"/>
    <dgm:cxn modelId="{763273AE-F3B1-4181-9F7A-F34F56B8FBE2}" type="presParOf" srcId="{253EC384-56A3-4581-92F0-D2ACD4BE9700}" destId="{C853B3B9-EFCD-4996-BDE2-F432078E0A5F}" srcOrd="5" destOrd="0" presId="urn:microsoft.com/office/officeart/2008/layout/HorizontalMultiLevelHierarchy"/>
    <dgm:cxn modelId="{68222835-1E9C-49A6-85F8-B0CF8F0F0C3E}" type="presParOf" srcId="{C853B3B9-EFCD-4996-BDE2-F432078E0A5F}" destId="{2BA7D150-F02E-4848-BF49-55E4511A010B}" srcOrd="0" destOrd="0" presId="urn:microsoft.com/office/officeart/2008/layout/HorizontalMultiLevelHierarchy"/>
    <dgm:cxn modelId="{6ED03BC1-8768-4ECA-BD50-F752404C142A}" type="presParOf" srcId="{C853B3B9-EFCD-4996-BDE2-F432078E0A5F}" destId="{3CCB94CE-C0C0-45F7-B08B-C5483B431B8B}" srcOrd="1" destOrd="0" presId="urn:microsoft.com/office/officeart/2008/layout/HorizontalMultiLevelHierarchy"/>
    <dgm:cxn modelId="{053D410A-56A2-4A16-9101-160A2A23834F}" type="presParOf" srcId="{186441C5-04A1-4B32-A11D-4FD5A68DDCE9}" destId="{4067F288-B855-4712-9C7C-5574940561FC}" srcOrd="12" destOrd="0" presId="urn:microsoft.com/office/officeart/2008/layout/HorizontalMultiLevelHierarchy"/>
    <dgm:cxn modelId="{BBE42A71-3077-482E-97BB-667B8C12D998}" type="presParOf" srcId="{4067F288-B855-4712-9C7C-5574940561FC}" destId="{6A9339D3-5807-4C9C-8987-EBC73DE08C38}" srcOrd="0" destOrd="0" presId="urn:microsoft.com/office/officeart/2008/layout/HorizontalMultiLevelHierarchy"/>
    <dgm:cxn modelId="{763D0EA0-860E-42D9-BEDA-5B14D3689A1E}" type="presParOf" srcId="{186441C5-04A1-4B32-A11D-4FD5A68DDCE9}" destId="{2662C99F-40B1-48D2-8DF6-5FBDC5B04D20}" srcOrd="13" destOrd="0" presId="urn:microsoft.com/office/officeart/2008/layout/HorizontalMultiLevelHierarchy"/>
    <dgm:cxn modelId="{719514F8-977E-4BCB-BE83-7A000937E4D8}" type="presParOf" srcId="{2662C99F-40B1-48D2-8DF6-5FBDC5B04D20}" destId="{A99A689B-C9D9-4CD0-ADFA-BA6CBF3A1A29}" srcOrd="0" destOrd="0" presId="urn:microsoft.com/office/officeart/2008/layout/HorizontalMultiLevelHierarchy"/>
    <dgm:cxn modelId="{9F60CCD8-761B-4C03-98EB-8F0FE82F965F}" type="presParOf" srcId="{2662C99F-40B1-48D2-8DF6-5FBDC5B04D20}" destId="{F9244319-C8DA-44CF-A430-8B8E433681BE}" srcOrd="1" destOrd="0" presId="urn:microsoft.com/office/officeart/2008/layout/HorizontalMultiLevelHierarchy"/>
    <dgm:cxn modelId="{A6EF773B-D973-451A-8910-2897F24D63DB}" type="presParOf" srcId="{186441C5-04A1-4B32-A11D-4FD5A68DDCE9}" destId="{B296670A-1F4C-4701-9939-0317BBC87D82}" srcOrd="14" destOrd="0" presId="urn:microsoft.com/office/officeart/2008/layout/HorizontalMultiLevelHierarchy"/>
    <dgm:cxn modelId="{09DEA942-73C0-473D-B0D8-981C295EA68D}" type="presParOf" srcId="{B296670A-1F4C-4701-9939-0317BBC87D82}" destId="{1FD181B3-0F84-4F35-A860-A2D1F322CE60}" srcOrd="0" destOrd="0" presId="urn:microsoft.com/office/officeart/2008/layout/HorizontalMultiLevelHierarchy"/>
    <dgm:cxn modelId="{3F18E7C9-B699-4685-AD1E-4F17B6DCA36F}" type="presParOf" srcId="{186441C5-04A1-4B32-A11D-4FD5A68DDCE9}" destId="{4508FAB5-D17E-4BC8-9392-88FA7D29169B}" srcOrd="15" destOrd="0" presId="urn:microsoft.com/office/officeart/2008/layout/HorizontalMultiLevelHierarchy"/>
    <dgm:cxn modelId="{87363A9E-830A-4F99-861B-76A57F133753}" type="presParOf" srcId="{4508FAB5-D17E-4BC8-9392-88FA7D29169B}" destId="{9A1DFA82-1C1C-4ECC-BC5C-C54AE62FDF17}" srcOrd="0" destOrd="0" presId="urn:microsoft.com/office/officeart/2008/layout/HorizontalMultiLevelHierarchy"/>
    <dgm:cxn modelId="{6581B3BF-DC39-4D97-A882-7FA5A2E8252E}" type="presParOf" srcId="{4508FAB5-D17E-4BC8-9392-88FA7D29169B}" destId="{C195713C-9CC6-471E-BBE2-F5314DF3EB4A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23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9C44B73-5159-4418-996C-35F391DED5E5}">
      <dsp:nvSpPr>
        <dsp:cNvPr id="0" name=""/>
        <dsp:cNvSpPr/>
      </dsp:nvSpPr>
      <dsp:spPr>
        <a:xfrm>
          <a:off x="3933359" y="2143772"/>
          <a:ext cx="465927" cy="392037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920378"/>
              </a:lnTo>
              <a:lnTo>
                <a:pt x="465927" y="3920378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F3631CF-B508-48BE-8C83-D884CF0B241A}">
      <dsp:nvSpPr>
        <dsp:cNvPr id="0" name=""/>
        <dsp:cNvSpPr/>
      </dsp:nvSpPr>
      <dsp:spPr>
        <a:xfrm>
          <a:off x="3933359" y="2143772"/>
          <a:ext cx="465927" cy="207104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71048"/>
              </a:lnTo>
              <a:lnTo>
                <a:pt x="465927" y="2071048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4B973BC-E4B7-4B06-A0E9-FC6365EA5BFC}">
      <dsp:nvSpPr>
        <dsp:cNvPr id="0" name=""/>
        <dsp:cNvSpPr/>
      </dsp:nvSpPr>
      <dsp:spPr>
        <a:xfrm>
          <a:off x="3933359" y="2143772"/>
          <a:ext cx="465927" cy="81425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14258"/>
              </a:lnTo>
              <a:lnTo>
                <a:pt x="465927" y="814258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0F68C91-73B8-4038-9B9F-07A8057EF9D5}">
      <dsp:nvSpPr>
        <dsp:cNvPr id="0" name=""/>
        <dsp:cNvSpPr/>
      </dsp:nvSpPr>
      <dsp:spPr>
        <a:xfrm>
          <a:off x="3694838" y="886982"/>
          <a:ext cx="1480994" cy="37172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5863"/>
              </a:lnTo>
              <a:lnTo>
                <a:pt x="1480994" y="185863"/>
              </a:lnTo>
              <a:lnTo>
                <a:pt x="1480994" y="371726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B7CE3CE-4BE1-4573-B641-8726CDF03881}">
      <dsp:nvSpPr>
        <dsp:cNvPr id="0" name=""/>
        <dsp:cNvSpPr/>
      </dsp:nvSpPr>
      <dsp:spPr>
        <a:xfrm>
          <a:off x="933883" y="7652184"/>
          <a:ext cx="383250" cy="1233764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337640"/>
              </a:lnTo>
              <a:lnTo>
                <a:pt x="383250" y="12337640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7604EAF-1048-4B6C-8BA3-A9F271C61E10}">
      <dsp:nvSpPr>
        <dsp:cNvPr id="0" name=""/>
        <dsp:cNvSpPr/>
      </dsp:nvSpPr>
      <dsp:spPr>
        <a:xfrm>
          <a:off x="933883" y="7652184"/>
          <a:ext cx="383250" cy="1108085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080850"/>
              </a:lnTo>
              <a:lnTo>
                <a:pt x="383250" y="11080850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F555CB7-5D9E-4408-8A38-B67AB09A9E68}">
      <dsp:nvSpPr>
        <dsp:cNvPr id="0" name=""/>
        <dsp:cNvSpPr/>
      </dsp:nvSpPr>
      <dsp:spPr>
        <a:xfrm>
          <a:off x="933883" y="7652184"/>
          <a:ext cx="383250" cy="982406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824060"/>
              </a:lnTo>
              <a:lnTo>
                <a:pt x="383250" y="9824060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672458F-B8B5-400E-9493-4EE12F8B700D}">
      <dsp:nvSpPr>
        <dsp:cNvPr id="0" name=""/>
        <dsp:cNvSpPr/>
      </dsp:nvSpPr>
      <dsp:spPr>
        <a:xfrm>
          <a:off x="933883" y="7652184"/>
          <a:ext cx="383250" cy="856727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567270"/>
              </a:lnTo>
              <a:lnTo>
                <a:pt x="383250" y="8567270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2E31C82-8C00-4AF3-A1EF-C0BB394A0650}">
      <dsp:nvSpPr>
        <dsp:cNvPr id="0" name=""/>
        <dsp:cNvSpPr/>
      </dsp:nvSpPr>
      <dsp:spPr>
        <a:xfrm>
          <a:off x="933883" y="7652184"/>
          <a:ext cx="383250" cy="720434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204344"/>
              </a:lnTo>
              <a:lnTo>
                <a:pt x="383250" y="7204344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55DEF04-D719-4AFB-82C2-AA06AA64167B}">
      <dsp:nvSpPr>
        <dsp:cNvPr id="0" name=""/>
        <dsp:cNvSpPr/>
      </dsp:nvSpPr>
      <dsp:spPr>
        <a:xfrm>
          <a:off x="933883" y="7652184"/>
          <a:ext cx="383250" cy="584141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841417"/>
              </a:lnTo>
              <a:lnTo>
                <a:pt x="383250" y="5841417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BB291BE-FBC9-436F-9143-47E51732C18B}">
      <dsp:nvSpPr>
        <dsp:cNvPr id="0" name=""/>
        <dsp:cNvSpPr/>
      </dsp:nvSpPr>
      <dsp:spPr>
        <a:xfrm>
          <a:off x="933883" y="7652184"/>
          <a:ext cx="383250" cy="458462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584627"/>
              </a:lnTo>
              <a:lnTo>
                <a:pt x="383250" y="4584627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F3D87D8-70ED-464C-8A1B-E90FD259573D}">
      <dsp:nvSpPr>
        <dsp:cNvPr id="0" name=""/>
        <dsp:cNvSpPr/>
      </dsp:nvSpPr>
      <dsp:spPr>
        <a:xfrm>
          <a:off x="933883" y="7652184"/>
          <a:ext cx="383250" cy="332783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27837"/>
              </a:lnTo>
              <a:lnTo>
                <a:pt x="383250" y="3327837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B47A6C4-C9DB-498A-9034-C63A819B7091}">
      <dsp:nvSpPr>
        <dsp:cNvPr id="0" name=""/>
        <dsp:cNvSpPr/>
      </dsp:nvSpPr>
      <dsp:spPr>
        <a:xfrm>
          <a:off x="933883" y="7652184"/>
          <a:ext cx="383250" cy="207104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71048"/>
              </a:lnTo>
              <a:lnTo>
                <a:pt x="383250" y="2071048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1F64AD9-8719-400F-9B31-BC006031EEDB}">
      <dsp:nvSpPr>
        <dsp:cNvPr id="0" name=""/>
        <dsp:cNvSpPr/>
      </dsp:nvSpPr>
      <dsp:spPr>
        <a:xfrm>
          <a:off x="933883" y="7652184"/>
          <a:ext cx="383250" cy="81425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14258"/>
              </a:lnTo>
              <a:lnTo>
                <a:pt x="383250" y="814258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4F04FD7-2762-43D8-9CC1-759B895A0E00}">
      <dsp:nvSpPr>
        <dsp:cNvPr id="0" name=""/>
        <dsp:cNvSpPr/>
      </dsp:nvSpPr>
      <dsp:spPr>
        <a:xfrm>
          <a:off x="1910163" y="2143772"/>
          <a:ext cx="91440" cy="37172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71726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817B69A-29EE-4B8B-BEF5-B76CA96550B4}">
      <dsp:nvSpPr>
        <dsp:cNvPr id="0" name=""/>
        <dsp:cNvSpPr/>
      </dsp:nvSpPr>
      <dsp:spPr>
        <a:xfrm>
          <a:off x="1955883" y="886982"/>
          <a:ext cx="1738954" cy="371726"/>
        </a:xfrm>
        <a:custGeom>
          <a:avLst/>
          <a:gdLst/>
          <a:ahLst/>
          <a:cxnLst/>
          <a:rect l="0" t="0" r="0" b="0"/>
          <a:pathLst>
            <a:path>
              <a:moveTo>
                <a:pt x="1738954" y="0"/>
              </a:moveTo>
              <a:lnTo>
                <a:pt x="1738954" y="185863"/>
              </a:lnTo>
              <a:lnTo>
                <a:pt x="0" y="185863"/>
              </a:lnTo>
              <a:lnTo>
                <a:pt x="0" y="371726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FE79D9-DB6C-4721-BE0C-C85654DB6A08}">
      <dsp:nvSpPr>
        <dsp:cNvPr id="0" name=""/>
        <dsp:cNvSpPr/>
      </dsp:nvSpPr>
      <dsp:spPr>
        <a:xfrm>
          <a:off x="1650448" y="1919"/>
          <a:ext cx="4088779" cy="88506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80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高職畢業出路</a:t>
          </a:r>
          <a:endParaRPr lang="zh-TW" altLang="en-US" sz="2800" kern="12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1650448" y="1919"/>
        <a:ext cx="4088779" cy="885063"/>
      </dsp:txXfrm>
    </dsp:sp>
    <dsp:sp modelId="{4C7DFF84-210D-4ECC-BEC0-65E3E3B809B9}">
      <dsp:nvSpPr>
        <dsp:cNvPr id="0" name=""/>
        <dsp:cNvSpPr/>
      </dsp:nvSpPr>
      <dsp:spPr>
        <a:xfrm>
          <a:off x="660752" y="1258709"/>
          <a:ext cx="2590261" cy="885063"/>
        </a:xfrm>
        <a:prstGeom prst="rect">
          <a:avLst/>
        </a:pr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80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業界服務</a:t>
          </a:r>
          <a:endParaRPr lang="zh-TW" altLang="en-US" sz="2800" kern="12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660752" y="1258709"/>
        <a:ext cx="2590261" cy="885063"/>
      </dsp:txXfrm>
    </dsp:sp>
    <dsp:sp modelId="{5E8DAB20-2F83-45EF-9EB3-F02A969A0B54}">
      <dsp:nvSpPr>
        <dsp:cNvPr id="0" name=""/>
        <dsp:cNvSpPr/>
      </dsp:nvSpPr>
      <dsp:spPr>
        <a:xfrm>
          <a:off x="678383" y="2515498"/>
          <a:ext cx="2555000" cy="5136685"/>
        </a:xfrm>
        <a:prstGeom prst="rect">
          <a:avLst/>
        </a:pr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80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工地主任</a:t>
          </a:r>
          <a:r>
            <a:rPr lang="en-US" altLang="en-US" sz="280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,</a:t>
          </a:r>
          <a:r>
            <a:rPr lang="zh-TW" altLang="en-US" sz="280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工程師</a:t>
          </a:r>
          <a:r>
            <a:rPr lang="en-US" altLang="en-US" sz="280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,</a:t>
          </a:r>
          <a:r>
            <a:rPr lang="zh-TW" altLang="en-US" sz="280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品管與勞安人員</a:t>
          </a:r>
          <a:r>
            <a:rPr lang="en-US" altLang="en-US" sz="280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,</a:t>
          </a:r>
          <a:r>
            <a:rPr lang="zh-TW" altLang="en-US" sz="280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現場技術人員</a:t>
          </a:r>
          <a:r>
            <a:rPr lang="en-US" altLang="en-US" sz="280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,</a:t>
          </a:r>
          <a:r>
            <a:rPr lang="zh-TW" altLang="en-US" sz="280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測量技術員</a:t>
          </a:r>
          <a:r>
            <a:rPr lang="en-US" altLang="en-US" sz="280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,</a:t>
          </a:r>
          <a:r>
            <a:rPr lang="zh-TW" altLang="en-US" sz="280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電腦繪圖員</a:t>
          </a:r>
          <a:r>
            <a:rPr lang="en-US" altLang="en-US" sz="280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...</a:t>
          </a:r>
          <a:r>
            <a:rPr lang="zh-TW" altLang="en-US" sz="280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等</a:t>
          </a:r>
          <a:endParaRPr lang="zh-TW" altLang="en-US" sz="2800" kern="12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678383" y="2515498"/>
        <a:ext cx="2555000" cy="5136685"/>
      </dsp:txXfrm>
    </dsp:sp>
    <dsp:sp modelId="{D8779C74-F1CB-40F6-B4FB-A38B632EE781}">
      <dsp:nvSpPr>
        <dsp:cNvPr id="0" name=""/>
        <dsp:cNvSpPr/>
      </dsp:nvSpPr>
      <dsp:spPr>
        <a:xfrm>
          <a:off x="1317133" y="8023911"/>
          <a:ext cx="3271848" cy="885063"/>
        </a:xfrm>
        <a:prstGeom prst="rect">
          <a:avLst/>
        </a:pr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en-US" sz="280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1.</a:t>
          </a:r>
          <a:r>
            <a:rPr lang="zh-TW" altLang="en-US" sz="280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測量工程公司</a:t>
          </a:r>
          <a:endParaRPr lang="zh-TW" altLang="en-US" sz="2800" kern="12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1317133" y="8023911"/>
        <a:ext cx="3271848" cy="885063"/>
      </dsp:txXfrm>
    </dsp:sp>
    <dsp:sp modelId="{4F88544D-AEBF-48AD-AEDA-488681551CE1}">
      <dsp:nvSpPr>
        <dsp:cNvPr id="0" name=""/>
        <dsp:cNvSpPr/>
      </dsp:nvSpPr>
      <dsp:spPr>
        <a:xfrm>
          <a:off x="1317133" y="9280701"/>
          <a:ext cx="3201433" cy="885063"/>
        </a:xfrm>
        <a:prstGeom prst="rect">
          <a:avLst/>
        </a:pr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en-US" sz="280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2.</a:t>
          </a:r>
          <a:r>
            <a:rPr lang="zh-TW" altLang="en-US" sz="280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建築設計公司</a:t>
          </a:r>
          <a:endParaRPr lang="zh-TW" altLang="en-US" sz="2800" kern="12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1317133" y="9280701"/>
        <a:ext cx="3201433" cy="885063"/>
      </dsp:txXfrm>
    </dsp:sp>
    <dsp:sp modelId="{457A1DB9-C57B-44ED-914E-AD2A7C25D3B2}">
      <dsp:nvSpPr>
        <dsp:cNvPr id="0" name=""/>
        <dsp:cNvSpPr/>
      </dsp:nvSpPr>
      <dsp:spPr>
        <a:xfrm>
          <a:off x="1317133" y="10537491"/>
          <a:ext cx="3217169" cy="885063"/>
        </a:xfrm>
        <a:prstGeom prst="rect">
          <a:avLst/>
        </a:pr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en-US" sz="280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3.</a:t>
          </a:r>
          <a:r>
            <a:rPr lang="zh-TW" altLang="en-US" sz="280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土木營造廠</a:t>
          </a:r>
          <a:endParaRPr lang="zh-TW" altLang="en-US" sz="2800" kern="12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1317133" y="10537491"/>
        <a:ext cx="3217169" cy="885063"/>
      </dsp:txXfrm>
    </dsp:sp>
    <dsp:sp modelId="{ED3F6D15-C60F-4BF3-B6DA-0F505F916BEE}">
      <dsp:nvSpPr>
        <dsp:cNvPr id="0" name=""/>
        <dsp:cNvSpPr/>
      </dsp:nvSpPr>
      <dsp:spPr>
        <a:xfrm>
          <a:off x="1317133" y="11794280"/>
          <a:ext cx="3242765" cy="885063"/>
        </a:xfrm>
        <a:prstGeom prst="rect">
          <a:avLst/>
        </a:pr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en-US" sz="280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4.</a:t>
          </a:r>
          <a:r>
            <a:rPr lang="zh-TW" altLang="en-US" sz="280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建築師事務所</a:t>
          </a:r>
          <a:endParaRPr lang="zh-TW" altLang="en-US" sz="2800" kern="12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1317133" y="11794280"/>
        <a:ext cx="3242765" cy="885063"/>
      </dsp:txXfrm>
    </dsp:sp>
    <dsp:sp modelId="{EC820E98-8279-4CB1-BADE-54C02B1DA505}">
      <dsp:nvSpPr>
        <dsp:cNvPr id="0" name=""/>
        <dsp:cNvSpPr/>
      </dsp:nvSpPr>
      <dsp:spPr>
        <a:xfrm>
          <a:off x="1317133" y="13051070"/>
          <a:ext cx="5108762" cy="885063"/>
        </a:xfrm>
        <a:prstGeom prst="rect">
          <a:avLst/>
        </a:pr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en-US" sz="280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5.</a:t>
          </a:r>
          <a:r>
            <a:rPr lang="zh-TW" altLang="en-US" sz="280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捷運公司、台灣高鐵</a:t>
          </a:r>
          <a:endParaRPr lang="zh-TW" altLang="en-US" sz="2800" kern="12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1317133" y="13051070"/>
        <a:ext cx="5108762" cy="885063"/>
      </dsp:txXfrm>
    </dsp:sp>
    <dsp:sp modelId="{DF3E746A-9D0D-499E-876C-36601B1217EF}">
      <dsp:nvSpPr>
        <dsp:cNvPr id="0" name=""/>
        <dsp:cNvSpPr/>
      </dsp:nvSpPr>
      <dsp:spPr>
        <a:xfrm>
          <a:off x="1317133" y="14307860"/>
          <a:ext cx="7302674" cy="1097336"/>
        </a:xfrm>
        <a:prstGeom prst="rect">
          <a:avLst/>
        </a:pr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en-US" sz="280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6.</a:t>
          </a:r>
          <a:r>
            <a:rPr lang="zh-TW" altLang="en-US" sz="280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產物保險公司</a:t>
          </a:r>
          <a:r>
            <a:rPr lang="en-US" altLang="en-US" sz="280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_</a:t>
          </a:r>
          <a:r>
            <a:rPr lang="zh-TW" altLang="en-US" sz="280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工程保險評估人員</a:t>
          </a:r>
          <a:endParaRPr lang="zh-TW" altLang="en-US" sz="2800" kern="12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1317133" y="14307860"/>
        <a:ext cx="7302674" cy="1097336"/>
      </dsp:txXfrm>
    </dsp:sp>
    <dsp:sp modelId="{4FF40B3A-0EFF-422C-881F-4CB2F5D94F1E}">
      <dsp:nvSpPr>
        <dsp:cNvPr id="0" name=""/>
        <dsp:cNvSpPr/>
      </dsp:nvSpPr>
      <dsp:spPr>
        <a:xfrm>
          <a:off x="1317133" y="15776924"/>
          <a:ext cx="5565950" cy="885063"/>
        </a:xfrm>
        <a:prstGeom prst="rect">
          <a:avLst/>
        </a:pr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en-US" sz="280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7.</a:t>
          </a:r>
          <a:r>
            <a:rPr lang="zh-TW" altLang="en-US" sz="280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居家修繕賣場</a:t>
          </a:r>
          <a:r>
            <a:rPr lang="en-US" altLang="en-US" sz="280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(</a:t>
          </a:r>
          <a:r>
            <a:rPr lang="zh-TW" altLang="en-US" sz="280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特力屋</a:t>
          </a:r>
          <a:r>
            <a:rPr lang="en-US" altLang="en-US" sz="280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)</a:t>
          </a:r>
          <a:endParaRPr lang="zh-TW" altLang="en-US" sz="2800" kern="12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1317133" y="15776924"/>
        <a:ext cx="5565950" cy="885063"/>
      </dsp:txXfrm>
    </dsp:sp>
    <dsp:sp modelId="{9E2F5013-3CDE-4A35-B66D-DCB8FC349294}">
      <dsp:nvSpPr>
        <dsp:cNvPr id="0" name=""/>
        <dsp:cNvSpPr/>
      </dsp:nvSpPr>
      <dsp:spPr>
        <a:xfrm>
          <a:off x="1317133" y="17033713"/>
          <a:ext cx="7067070" cy="885063"/>
        </a:xfrm>
        <a:prstGeom prst="rect">
          <a:avLst/>
        </a:pr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en-US" sz="280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8.</a:t>
          </a:r>
          <a:r>
            <a:rPr lang="zh-TW" altLang="en-US" sz="280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不動產仲介、土地開發公司</a:t>
          </a:r>
          <a:endParaRPr lang="zh-TW" altLang="en-US" sz="2800" kern="12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1317133" y="17033713"/>
        <a:ext cx="7067070" cy="885063"/>
      </dsp:txXfrm>
    </dsp:sp>
    <dsp:sp modelId="{AA32A35E-5AB3-445C-BEDE-ABCCFBED244B}">
      <dsp:nvSpPr>
        <dsp:cNvPr id="0" name=""/>
        <dsp:cNvSpPr/>
      </dsp:nvSpPr>
      <dsp:spPr>
        <a:xfrm>
          <a:off x="1317133" y="18290503"/>
          <a:ext cx="3546519" cy="885063"/>
        </a:xfrm>
        <a:prstGeom prst="rect">
          <a:avLst/>
        </a:pr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en-US" sz="280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9.</a:t>
          </a:r>
          <a:r>
            <a:rPr lang="zh-TW" altLang="en-US" sz="280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工程顧問公司</a:t>
          </a:r>
          <a:endParaRPr lang="zh-TW" altLang="en-US" sz="2800" kern="12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1317133" y="18290503"/>
        <a:ext cx="3546519" cy="885063"/>
      </dsp:txXfrm>
    </dsp:sp>
    <dsp:sp modelId="{26D580B5-0B45-4EC8-B7FD-ED721FAEB01F}">
      <dsp:nvSpPr>
        <dsp:cNvPr id="0" name=""/>
        <dsp:cNvSpPr/>
      </dsp:nvSpPr>
      <dsp:spPr>
        <a:xfrm>
          <a:off x="1317133" y="19547293"/>
          <a:ext cx="3758244" cy="885063"/>
        </a:xfrm>
        <a:prstGeom prst="rect">
          <a:avLst/>
        </a:pr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280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10.</a:t>
          </a:r>
          <a:r>
            <a:rPr lang="zh-TW" altLang="en-US" sz="280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消防工程公司</a:t>
          </a:r>
          <a:endParaRPr lang="zh-TW" altLang="en-US" sz="2800" kern="12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1317133" y="19547293"/>
        <a:ext cx="3758244" cy="885063"/>
      </dsp:txXfrm>
    </dsp:sp>
    <dsp:sp modelId="{66522141-2C63-4905-94C1-D7568F783173}">
      <dsp:nvSpPr>
        <dsp:cNvPr id="0" name=""/>
        <dsp:cNvSpPr/>
      </dsp:nvSpPr>
      <dsp:spPr>
        <a:xfrm>
          <a:off x="3622740" y="1258709"/>
          <a:ext cx="3106182" cy="885063"/>
        </a:xfrm>
        <a:prstGeom prst="rect">
          <a:avLst/>
        </a:pr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80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公職服務</a:t>
          </a:r>
          <a:endParaRPr lang="zh-TW" altLang="en-US" sz="2800" kern="12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3622740" y="1258709"/>
        <a:ext cx="3106182" cy="885063"/>
      </dsp:txXfrm>
    </dsp:sp>
    <dsp:sp modelId="{1481BB0A-9EA0-4AA3-8890-172C658A51B2}">
      <dsp:nvSpPr>
        <dsp:cNvPr id="0" name=""/>
        <dsp:cNvSpPr/>
      </dsp:nvSpPr>
      <dsp:spPr>
        <a:xfrm>
          <a:off x="4399286" y="2515498"/>
          <a:ext cx="3400997" cy="885063"/>
        </a:xfrm>
        <a:prstGeom prst="rect">
          <a:avLst/>
        </a:pr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en-US" sz="280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1.</a:t>
          </a:r>
          <a:r>
            <a:rPr lang="zh-TW" altLang="en-US" sz="280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公務人員普考</a:t>
          </a:r>
          <a:endParaRPr lang="zh-TW" altLang="en-US" sz="2800" kern="12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4399286" y="2515498"/>
        <a:ext cx="3400997" cy="885063"/>
      </dsp:txXfrm>
    </dsp:sp>
    <dsp:sp modelId="{1E3E49EC-E738-4C9E-96EA-178D40CC17FA}">
      <dsp:nvSpPr>
        <dsp:cNvPr id="0" name=""/>
        <dsp:cNvSpPr/>
      </dsp:nvSpPr>
      <dsp:spPr>
        <a:xfrm>
          <a:off x="4399286" y="3772288"/>
          <a:ext cx="3400997" cy="885063"/>
        </a:xfrm>
        <a:prstGeom prst="rect">
          <a:avLst/>
        </a:pr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en-US" sz="280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2.</a:t>
          </a:r>
          <a:r>
            <a:rPr lang="zh-TW" altLang="en-US" sz="280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地方特考四等</a:t>
          </a:r>
          <a:endParaRPr lang="zh-TW" altLang="en-US" sz="2800" kern="12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4399286" y="3772288"/>
        <a:ext cx="3400997" cy="885063"/>
      </dsp:txXfrm>
    </dsp:sp>
    <dsp:sp modelId="{2241FF5D-22E3-4243-B55B-4A0856840989}">
      <dsp:nvSpPr>
        <dsp:cNvPr id="0" name=""/>
        <dsp:cNvSpPr/>
      </dsp:nvSpPr>
      <dsp:spPr>
        <a:xfrm>
          <a:off x="4399286" y="5029078"/>
          <a:ext cx="4148875" cy="2070145"/>
        </a:xfrm>
        <a:prstGeom prst="rect">
          <a:avLst/>
        </a:pr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280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3.</a:t>
          </a:r>
          <a:r>
            <a:rPr lang="zh-TW" altLang="en-US" sz="280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經濟部中油、台電及台水國營事業，台糖事業</a:t>
          </a:r>
          <a:endParaRPr lang="zh-TW" altLang="en-US" sz="2800" kern="12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4399286" y="5029078"/>
        <a:ext cx="4148875" cy="207014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4B973BC-E4B7-4B06-A0E9-FC6365EA5BFC}">
      <dsp:nvSpPr>
        <dsp:cNvPr id="0" name=""/>
        <dsp:cNvSpPr/>
      </dsp:nvSpPr>
      <dsp:spPr>
        <a:xfrm>
          <a:off x="3971532" y="1718590"/>
          <a:ext cx="351467" cy="107783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77834"/>
              </a:lnTo>
              <a:lnTo>
                <a:pt x="351467" y="1077834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0F68C91-73B8-4038-9B9F-07A8057EF9D5}">
      <dsp:nvSpPr>
        <dsp:cNvPr id="0" name=""/>
        <dsp:cNvSpPr/>
      </dsp:nvSpPr>
      <dsp:spPr>
        <a:xfrm>
          <a:off x="3176488" y="530277"/>
          <a:ext cx="1732291" cy="49205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6027"/>
              </a:lnTo>
              <a:lnTo>
                <a:pt x="1732291" y="246027"/>
              </a:lnTo>
              <a:lnTo>
                <a:pt x="1732291" y="492054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58DA66C-17CB-4910-8A43-33375429059E}">
      <dsp:nvSpPr>
        <dsp:cNvPr id="0" name=""/>
        <dsp:cNvSpPr/>
      </dsp:nvSpPr>
      <dsp:spPr>
        <a:xfrm>
          <a:off x="569890" y="1808249"/>
          <a:ext cx="445879" cy="485454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854549"/>
              </a:lnTo>
              <a:lnTo>
                <a:pt x="445879" y="4854549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3B1D40D-7FE5-4479-8F8D-EB102E237DBF}">
      <dsp:nvSpPr>
        <dsp:cNvPr id="0" name=""/>
        <dsp:cNvSpPr/>
      </dsp:nvSpPr>
      <dsp:spPr>
        <a:xfrm>
          <a:off x="569890" y="1808249"/>
          <a:ext cx="445879" cy="351399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513992"/>
              </a:lnTo>
              <a:lnTo>
                <a:pt x="445879" y="3513992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48F2C46-6DB1-4D90-B412-EF6F4E288D07}">
      <dsp:nvSpPr>
        <dsp:cNvPr id="0" name=""/>
        <dsp:cNvSpPr/>
      </dsp:nvSpPr>
      <dsp:spPr>
        <a:xfrm>
          <a:off x="569890" y="1808249"/>
          <a:ext cx="445879" cy="217381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73810"/>
              </a:lnTo>
              <a:lnTo>
                <a:pt x="445879" y="2173810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1F64AD9-8719-400F-9B31-BC006031EEDB}">
      <dsp:nvSpPr>
        <dsp:cNvPr id="0" name=""/>
        <dsp:cNvSpPr/>
      </dsp:nvSpPr>
      <dsp:spPr>
        <a:xfrm>
          <a:off x="569890" y="1808249"/>
          <a:ext cx="445879" cy="87864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78640"/>
              </a:lnTo>
              <a:lnTo>
                <a:pt x="445879" y="878640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817B69A-29EE-4B8B-BEF5-B76CA96550B4}">
      <dsp:nvSpPr>
        <dsp:cNvPr id="0" name=""/>
        <dsp:cNvSpPr/>
      </dsp:nvSpPr>
      <dsp:spPr>
        <a:xfrm>
          <a:off x="1758901" y="530277"/>
          <a:ext cx="1417586" cy="492054"/>
        </a:xfrm>
        <a:custGeom>
          <a:avLst/>
          <a:gdLst/>
          <a:ahLst/>
          <a:cxnLst/>
          <a:rect l="0" t="0" r="0" b="0"/>
          <a:pathLst>
            <a:path>
              <a:moveTo>
                <a:pt x="1417586" y="0"/>
              </a:moveTo>
              <a:lnTo>
                <a:pt x="1417586" y="246027"/>
              </a:lnTo>
              <a:lnTo>
                <a:pt x="0" y="246027"/>
              </a:lnTo>
              <a:lnTo>
                <a:pt x="0" y="492054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FE79D9-DB6C-4721-BE0C-C85654DB6A08}">
      <dsp:nvSpPr>
        <dsp:cNvPr id="0" name=""/>
        <dsp:cNvSpPr/>
      </dsp:nvSpPr>
      <dsp:spPr>
        <a:xfrm>
          <a:off x="2004929" y="4821"/>
          <a:ext cx="2343118" cy="52545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40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在校專業養成</a:t>
          </a:r>
          <a:endParaRPr lang="zh-TW" altLang="en-US" sz="2400" kern="12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2004929" y="4821"/>
        <a:ext cx="2343118" cy="525456"/>
      </dsp:txXfrm>
    </dsp:sp>
    <dsp:sp modelId="{4C7DFF84-210D-4ECC-BEC0-65E3E3B809B9}">
      <dsp:nvSpPr>
        <dsp:cNvPr id="0" name=""/>
        <dsp:cNvSpPr/>
      </dsp:nvSpPr>
      <dsp:spPr>
        <a:xfrm>
          <a:off x="272638" y="1022332"/>
          <a:ext cx="2972527" cy="78591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40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輔導技術士考照</a:t>
          </a:r>
          <a:endParaRPr lang="zh-TW" altLang="en-US" sz="2400" kern="12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272638" y="1022332"/>
        <a:ext cx="2972527" cy="785917"/>
      </dsp:txXfrm>
    </dsp:sp>
    <dsp:sp modelId="{D8779C74-F1CB-40F6-B4FB-A38B632EE781}">
      <dsp:nvSpPr>
        <dsp:cNvPr id="0" name=""/>
        <dsp:cNvSpPr/>
      </dsp:nvSpPr>
      <dsp:spPr>
        <a:xfrm>
          <a:off x="1015769" y="2300304"/>
          <a:ext cx="2111220" cy="77317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en-US" sz="240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1.</a:t>
          </a:r>
          <a:r>
            <a:rPr lang="zh-TW" altLang="en-US" sz="240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丙級測量</a:t>
          </a:r>
          <a:endParaRPr lang="zh-TW" altLang="en-US" sz="2400" kern="12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1015769" y="2300304"/>
        <a:ext cx="2111220" cy="773170"/>
      </dsp:txXfrm>
    </dsp:sp>
    <dsp:sp modelId="{229AD92F-4753-48EF-B545-605FCACEE688}">
      <dsp:nvSpPr>
        <dsp:cNvPr id="0" name=""/>
        <dsp:cNvSpPr/>
      </dsp:nvSpPr>
      <dsp:spPr>
        <a:xfrm>
          <a:off x="1015769" y="3565530"/>
          <a:ext cx="2108057" cy="83306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en-US" sz="240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2.</a:t>
          </a:r>
          <a:r>
            <a:rPr lang="zh-TW" altLang="en-US" sz="240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乙級工程測量</a:t>
          </a:r>
        </a:p>
      </dsp:txBody>
      <dsp:txXfrm>
        <a:off x="1015769" y="3565530"/>
        <a:ext cx="2108057" cy="833060"/>
      </dsp:txXfrm>
    </dsp:sp>
    <dsp:sp modelId="{4D5AE586-42FB-4CC5-A25E-66C4A61B929F}">
      <dsp:nvSpPr>
        <dsp:cNvPr id="0" name=""/>
        <dsp:cNvSpPr/>
      </dsp:nvSpPr>
      <dsp:spPr>
        <a:xfrm>
          <a:off x="1015769" y="4890645"/>
          <a:ext cx="4254588" cy="86319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en-US" sz="240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3.</a:t>
          </a:r>
          <a:r>
            <a:rPr lang="zh-TW" altLang="en-US" sz="240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丙級建築製圖應用</a:t>
          </a:r>
          <a:r>
            <a:rPr lang="en-US" altLang="zh-TW" sz="240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_</a:t>
          </a:r>
          <a:r>
            <a:rPr lang="zh-TW" altLang="en-US" sz="240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手繪圖</a:t>
          </a:r>
        </a:p>
      </dsp:txBody>
      <dsp:txXfrm>
        <a:off x="1015769" y="4890645"/>
        <a:ext cx="4254588" cy="863193"/>
      </dsp:txXfrm>
    </dsp:sp>
    <dsp:sp modelId="{F4806C30-04DD-4881-8D6F-86534D5A464D}">
      <dsp:nvSpPr>
        <dsp:cNvPr id="0" name=""/>
        <dsp:cNvSpPr/>
      </dsp:nvSpPr>
      <dsp:spPr>
        <a:xfrm>
          <a:off x="1015769" y="6245894"/>
          <a:ext cx="4598675" cy="83381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en-US" sz="240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4.</a:t>
          </a:r>
          <a:r>
            <a:rPr lang="zh-TW" altLang="en-US" sz="240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丙級建築製圖應用</a:t>
          </a:r>
          <a:r>
            <a:rPr lang="en-US" altLang="zh-TW" sz="240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_</a:t>
          </a:r>
          <a:r>
            <a:rPr lang="zh-TW" altLang="en-US" sz="240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電腦繪圖</a:t>
          </a:r>
        </a:p>
      </dsp:txBody>
      <dsp:txXfrm>
        <a:off x="1015769" y="6245894"/>
        <a:ext cx="4598675" cy="833810"/>
      </dsp:txXfrm>
    </dsp:sp>
    <dsp:sp modelId="{66522141-2C63-4905-94C1-D7568F783173}">
      <dsp:nvSpPr>
        <dsp:cNvPr id="0" name=""/>
        <dsp:cNvSpPr/>
      </dsp:nvSpPr>
      <dsp:spPr>
        <a:xfrm>
          <a:off x="3737220" y="1022332"/>
          <a:ext cx="2343118" cy="69625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40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選手訓練</a:t>
          </a:r>
          <a:endParaRPr lang="zh-TW" altLang="en-US" sz="2400" kern="12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3737220" y="1022332"/>
        <a:ext cx="2343118" cy="696257"/>
      </dsp:txXfrm>
    </dsp:sp>
    <dsp:sp modelId="{1481BB0A-9EA0-4AA3-8890-172C658A51B2}">
      <dsp:nvSpPr>
        <dsp:cNvPr id="0" name=""/>
        <dsp:cNvSpPr/>
      </dsp:nvSpPr>
      <dsp:spPr>
        <a:xfrm>
          <a:off x="4323000" y="2210645"/>
          <a:ext cx="1922130" cy="117155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40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工科技藝競賽</a:t>
          </a:r>
          <a:r>
            <a:rPr lang="en-US" altLang="zh-TW" sz="240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_</a:t>
          </a:r>
          <a:r>
            <a:rPr lang="zh-TW" altLang="en-US" sz="240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測量職種</a:t>
          </a:r>
          <a:endParaRPr lang="zh-TW" altLang="en-US" sz="2400" kern="12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4323000" y="2210645"/>
        <a:ext cx="1922130" cy="117155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C94BF93-DBB3-4A01-8CAC-56E633C3598D}">
      <dsp:nvSpPr>
        <dsp:cNvPr id="0" name=""/>
        <dsp:cNvSpPr/>
      </dsp:nvSpPr>
      <dsp:spPr>
        <a:xfrm>
          <a:off x="4838476" y="2359124"/>
          <a:ext cx="3825100" cy="42295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1476"/>
              </a:lnTo>
              <a:lnTo>
                <a:pt x="3825100" y="211476"/>
              </a:lnTo>
              <a:lnTo>
                <a:pt x="3825100" y="422953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48F2C46-6DB1-4D90-B412-EF6F4E288D07}">
      <dsp:nvSpPr>
        <dsp:cNvPr id="0" name=""/>
        <dsp:cNvSpPr/>
      </dsp:nvSpPr>
      <dsp:spPr>
        <a:xfrm>
          <a:off x="5086126" y="3311001"/>
          <a:ext cx="308625" cy="156397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63970"/>
              </a:lnTo>
              <a:lnTo>
                <a:pt x="308625" y="1563970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1F64AD9-8719-400F-9B31-BC006031EEDB}">
      <dsp:nvSpPr>
        <dsp:cNvPr id="0" name=""/>
        <dsp:cNvSpPr/>
      </dsp:nvSpPr>
      <dsp:spPr>
        <a:xfrm>
          <a:off x="5086126" y="3311001"/>
          <a:ext cx="308625" cy="66666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66669"/>
              </a:lnTo>
              <a:lnTo>
                <a:pt x="308625" y="666669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817B69A-29EE-4B8B-BEF5-B76CA96550B4}">
      <dsp:nvSpPr>
        <dsp:cNvPr id="0" name=""/>
        <dsp:cNvSpPr/>
      </dsp:nvSpPr>
      <dsp:spPr>
        <a:xfrm>
          <a:off x="4838476" y="2359124"/>
          <a:ext cx="1070653" cy="42295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1476"/>
              </a:lnTo>
              <a:lnTo>
                <a:pt x="1070653" y="211476"/>
              </a:lnTo>
              <a:lnTo>
                <a:pt x="1070653" y="422953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F7354A8-78F4-41C4-A2D3-D384A3521B37}">
      <dsp:nvSpPr>
        <dsp:cNvPr id="0" name=""/>
        <dsp:cNvSpPr/>
      </dsp:nvSpPr>
      <dsp:spPr>
        <a:xfrm>
          <a:off x="2644766" y="3373557"/>
          <a:ext cx="302109" cy="316979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69792"/>
              </a:lnTo>
              <a:lnTo>
                <a:pt x="302109" y="3169792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A4A3D70-AF03-40DE-B8BA-2AAD9D906556}">
      <dsp:nvSpPr>
        <dsp:cNvPr id="0" name=""/>
        <dsp:cNvSpPr/>
      </dsp:nvSpPr>
      <dsp:spPr>
        <a:xfrm>
          <a:off x="2644766" y="3373557"/>
          <a:ext cx="302109" cy="128535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85359"/>
              </a:lnTo>
              <a:lnTo>
                <a:pt x="302109" y="1285359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36FFF6B-E97C-4D61-BC36-C89414DD28BE}">
      <dsp:nvSpPr>
        <dsp:cNvPr id="0" name=""/>
        <dsp:cNvSpPr/>
      </dsp:nvSpPr>
      <dsp:spPr>
        <a:xfrm>
          <a:off x="3450391" y="2359124"/>
          <a:ext cx="1388084" cy="422953"/>
        </a:xfrm>
        <a:custGeom>
          <a:avLst/>
          <a:gdLst/>
          <a:ahLst/>
          <a:cxnLst/>
          <a:rect l="0" t="0" r="0" b="0"/>
          <a:pathLst>
            <a:path>
              <a:moveTo>
                <a:pt x="1388084" y="0"/>
              </a:moveTo>
              <a:lnTo>
                <a:pt x="1388084" y="211476"/>
              </a:lnTo>
              <a:lnTo>
                <a:pt x="0" y="211476"/>
              </a:lnTo>
              <a:lnTo>
                <a:pt x="0" y="422953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C11B151-13DB-4FFB-BB8F-B12F5619E281}">
      <dsp:nvSpPr>
        <dsp:cNvPr id="0" name=""/>
        <dsp:cNvSpPr/>
      </dsp:nvSpPr>
      <dsp:spPr>
        <a:xfrm>
          <a:off x="207750" y="3789109"/>
          <a:ext cx="302109" cy="73710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37106"/>
              </a:lnTo>
              <a:lnTo>
                <a:pt x="302109" y="737106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49B7763-AA59-4B30-91D7-538C9FB2E83C}">
      <dsp:nvSpPr>
        <dsp:cNvPr id="0" name=""/>
        <dsp:cNvSpPr/>
      </dsp:nvSpPr>
      <dsp:spPr>
        <a:xfrm>
          <a:off x="1013375" y="2359124"/>
          <a:ext cx="3825100" cy="422953"/>
        </a:xfrm>
        <a:custGeom>
          <a:avLst/>
          <a:gdLst/>
          <a:ahLst/>
          <a:cxnLst/>
          <a:rect l="0" t="0" r="0" b="0"/>
          <a:pathLst>
            <a:path>
              <a:moveTo>
                <a:pt x="3825100" y="0"/>
              </a:moveTo>
              <a:lnTo>
                <a:pt x="3825100" y="211476"/>
              </a:lnTo>
              <a:lnTo>
                <a:pt x="0" y="211476"/>
              </a:lnTo>
              <a:lnTo>
                <a:pt x="0" y="422953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FE79D9-DB6C-4721-BE0C-C85654DB6A08}">
      <dsp:nvSpPr>
        <dsp:cNvPr id="0" name=""/>
        <dsp:cNvSpPr/>
      </dsp:nvSpPr>
      <dsp:spPr>
        <a:xfrm>
          <a:off x="2975689" y="1690576"/>
          <a:ext cx="3725573" cy="66854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40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大學多元入學</a:t>
          </a:r>
          <a:endParaRPr lang="zh-TW" altLang="en-US" sz="2400" kern="12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2975689" y="1690576"/>
        <a:ext cx="3725573" cy="668548"/>
      </dsp:txXfrm>
    </dsp:sp>
    <dsp:sp modelId="{F3118C72-7A43-44BD-8D62-E50AA0B42AA0}">
      <dsp:nvSpPr>
        <dsp:cNvPr id="0" name=""/>
        <dsp:cNvSpPr/>
      </dsp:nvSpPr>
      <dsp:spPr>
        <a:xfrm>
          <a:off x="6343" y="2782077"/>
          <a:ext cx="2014062" cy="1007031"/>
        </a:xfrm>
        <a:prstGeom prst="rect">
          <a:avLst/>
        </a:pr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40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科技繁星</a:t>
          </a:r>
          <a:endParaRPr lang="zh-TW" altLang="en-US" sz="2400" kern="12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6343" y="2782077"/>
        <a:ext cx="2014062" cy="1007031"/>
      </dsp:txXfrm>
    </dsp:sp>
    <dsp:sp modelId="{35BF1A8E-A4C7-4BC9-93DF-EFC8553FC04D}">
      <dsp:nvSpPr>
        <dsp:cNvPr id="0" name=""/>
        <dsp:cNvSpPr/>
      </dsp:nvSpPr>
      <dsp:spPr>
        <a:xfrm>
          <a:off x="509859" y="4212062"/>
          <a:ext cx="1773241" cy="62830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20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在校成績優異</a:t>
          </a:r>
          <a:endParaRPr lang="zh-TW" altLang="en-US" sz="2200" kern="12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509859" y="4212062"/>
        <a:ext cx="1773241" cy="628307"/>
      </dsp:txXfrm>
    </dsp:sp>
    <dsp:sp modelId="{D7E30973-2271-4046-B3FF-32F5CBCFBD5E}">
      <dsp:nvSpPr>
        <dsp:cNvPr id="0" name=""/>
        <dsp:cNvSpPr/>
      </dsp:nvSpPr>
      <dsp:spPr>
        <a:xfrm>
          <a:off x="2443359" y="2782077"/>
          <a:ext cx="2014062" cy="59147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40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技優保甄</a:t>
          </a:r>
          <a:endParaRPr lang="zh-TW" altLang="en-US" sz="2400" kern="12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2443359" y="2782077"/>
        <a:ext cx="2014062" cy="591479"/>
      </dsp:txXfrm>
    </dsp:sp>
    <dsp:sp modelId="{E6E7F914-C132-4C03-BF08-AB0D1842B869}">
      <dsp:nvSpPr>
        <dsp:cNvPr id="0" name=""/>
        <dsp:cNvSpPr/>
      </dsp:nvSpPr>
      <dsp:spPr>
        <a:xfrm>
          <a:off x="2946875" y="3796511"/>
          <a:ext cx="1922483" cy="172481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20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保送</a:t>
          </a:r>
          <a:r>
            <a:rPr lang="en-US" altLang="zh-TW" sz="220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:</a:t>
          </a: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20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工科技藝競賽金手獎</a:t>
          </a:r>
          <a:endParaRPr lang="zh-TW" altLang="en-US" sz="2200" kern="12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2946875" y="3796511"/>
        <a:ext cx="1922483" cy="1724813"/>
      </dsp:txXfrm>
    </dsp:sp>
    <dsp:sp modelId="{9CF223CF-B392-43D8-AC76-B7D9B43C084B}">
      <dsp:nvSpPr>
        <dsp:cNvPr id="0" name=""/>
        <dsp:cNvSpPr/>
      </dsp:nvSpPr>
      <dsp:spPr>
        <a:xfrm>
          <a:off x="2946875" y="5944277"/>
          <a:ext cx="1547988" cy="119814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20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甄審</a:t>
          </a:r>
          <a:r>
            <a:rPr lang="en-US" altLang="zh-TW" sz="220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:</a:t>
          </a: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20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具乙級證照</a:t>
          </a:r>
          <a:endParaRPr lang="zh-TW" altLang="en-US" sz="2200" kern="1200" dirty="0"/>
        </a:p>
      </dsp:txBody>
      <dsp:txXfrm>
        <a:off x="2946875" y="5944277"/>
        <a:ext cx="1547988" cy="1198145"/>
      </dsp:txXfrm>
    </dsp:sp>
    <dsp:sp modelId="{4C7DFF84-210D-4ECC-BEC0-65E3E3B809B9}">
      <dsp:nvSpPr>
        <dsp:cNvPr id="0" name=""/>
        <dsp:cNvSpPr/>
      </dsp:nvSpPr>
      <dsp:spPr>
        <a:xfrm>
          <a:off x="4880376" y="2782077"/>
          <a:ext cx="2057506" cy="52892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40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四技二專統測</a:t>
          </a:r>
          <a:endParaRPr lang="zh-TW" altLang="en-US" sz="2400" kern="12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4880376" y="2782077"/>
        <a:ext cx="2057506" cy="528923"/>
      </dsp:txXfrm>
    </dsp:sp>
    <dsp:sp modelId="{D8779C74-F1CB-40F6-B4FB-A38B632EE781}">
      <dsp:nvSpPr>
        <dsp:cNvPr id="0" name=""/>
        <dsp:cNvSpPr/>
      </dsp:nvSpPr>
      <dsp:spPr>
        <a:xfrm>
          <a:off x="5394752" y="3733954"/>
          <a:ext cx="1838839" cy="48743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40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個人推甄</a:t>
          </a:r>
          <a:endParaRPr lang="zh-TW" altLang="en-US" sz="2400" kern="12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5394752" y="3733954"/>
        <a:ext cx="1838839" cy="487433"/>
      </dsp:txXfrm>
    </dsp:sp>
    <dsp:sp modelId="{229AD92F-4753-48EF-B545-605FCACEE688}">
      <dsp:nvSpPr>
        <dsp:cNvPr id="0" name=""/>
        <dsp:cNvSpPr/>
      </dsp:nvSpPr>
      <dsp:spPr>
        <a:xfrm>
          <a:off x="5394752" y="4644340"/>
          <a:ext cx="1204530" cy="46126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00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登記分發</a:t>
          </a:r>
        </a:p>
      </dsp:txBody>
      <dsp:txXfrm>
        <a:off x="5394752" y="4644340"/>
        <a:ext cx="1204530" cy="461260"/>
      </dsp:txXfrm>
    </dsp:sp>
    <dsp:sp modelId="{A7E436EB-332C-4915-97BD-4687BBF24E7E}">
      <dsp:nvSpPr>
        <dsp:cNvPr id="0" name=""/>
        <dsp:cNvSpPr/>
      </dsp:nvSpPr>
      <dsp:spPr>
        <a:xfrm>
          <a:off x="7656545" y="2782077"/>
          <a:ext cx="2014062" cy="1007031"/>
        </a:xfrm>
        <a:prstGeom prst="rect">
          <a:avLst/>
        </a:pr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40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產學攜手</a:t>
          </a:r>
          <a:endParaRPr lang="zh-TW" altLang="en-US" sz="2400" kern="12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7656545" y="2782077"/>
        <a:ext cx="2014062" cy="100703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96670A-1F4C-4701-9939-0317BBC87D82}">
      <dsp:nvSpPr>
        <dsp:cNvPr id="0" name=""/>
        <dsp:cNvSpPr/>
      </dsp:nvSpPr>
      <dsp:spPr>
        <a:xfrm>
          <a:off x="1685820" y="6948117"/>
          <a:ext cx="511293" cy="606166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55646" y="0"/>
              </a:lnTo>
              <a:lnTo>
                <a:pt x="255646" y="6061664"/>
              </a:lnTo>
              <a:lnTo>
                <a:pt x="511293" y="6061664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2800" kern="1200"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1789387" y="9826870"/>
        <a:ext cx="304159" cy="304159"/>
      </dsp:txXfrm>
    </dsp:sp>
    <dsp:sp modelId="{4067F288-B855-4712-9C7C-5574940561FC}">
      <dsp:nvSpPr>
        <dsp:cNvPr id="0" name=""/>
        <dsp:cNvSpPr/>
      </dsp:nvSpPr>
      <dsp:spPr>
        <a:xfrm>
          <a:off x="1685820" y="6948117"/>
          <a:ext cx="511293" cy="500493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55646" y="0"/>
              </a:lnTo>
              <a:lnTo>
                <a:pt x="255646" y="5004938"/>
              </a:lnTo>
              <a:lnTo>
                <a:pt x="511293" y="5004938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2800" kern="1200"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1815692" y="9324812"/>
        <a:ext cx="251549" cy="251549"/>
      </dsp:txXfrm>
    </dsp:sp>
    <dsp:sp modelId="{78891766-4897-4480-9A94-417653C4296F}">
      <dsp:nvSpPr>
        <dsp:cNvPr id="0" name=""/>
        <dsp:cNvSpPr/>
      </dsp:nvSpPr>
      <dsp:spPr>
        <a:xfrm>
          <a:off x="4941049" y="10904591"/>
          <a:ext cx="511293" cy="92490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55646" y="0"/>
              </a:lnTo>
              <a:lnTo>
                <a:pt x="255646" y="924900"/>
              </a:lnTo>
              <a:lnTo>
                <a:pt x="511293" y="924900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2800" kern="1200"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5170276" y="11340621"/>
        <a:ext cx="52840" cy="52840"/>
      </dsp:txXfrm>
    </dsp:sp>
    <dsp:sp modelId="{C661F9A1-8AD9-48A6-9802-E557471283F3}">
      <dsp:nvSpPr>
        <dsp:cNvPr id="0" name=""/>
        <dsp:cNvSpPr/>
      </dsp:nvSpPr>
      <dsp:spPr>
        <a:xfrm>
          <a:off x="4941049" y="10858871"/>
          <a:ext cx="511293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55646" y="45720"/>
              </a:lnTo>
              <a:lnTo>
                <a:pt x="255646" y="46172"/>
              </a:lnTo>
              <a:lnTo>
                <a:pt x="511293" y="46172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2800" kern="1200"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5183914" y="10891809"/>
        <a:ext cx="25564" cy="25564"/>
      </dsp:txXfrm>
    </dsp:sp>
    <dsp:sp modelId="{A4E4ED9E-EA70-43B2-8FF5-D2F16F16E3D5}">
      <dsp:nvSpPr>
        <dsp:cNvPr id="0" name=""/>
        <dsp:cNvSpPr/>
      </dsp:nvSpPr>
      <dsp:spPr>
        <a:xfrm>
          <a:off x="4941049" y="9980143"/>
          <a:ext cx="511293" cy="924448"/>
        </a:xfrm>
        <a:custGeom>
          <a:avLst/>
          <a:gdLst/>
          <a:ahLst/>
          <a:cxnLst/>
          <a:rect l="0" t="0" r="0" b="0"/>
          <a:pathLst>
            <a:path>
              <a:moveTo>
                <a:pt x="0" y="924448"/>
              </a:moveTo>
              <a:lnTo>
                <a:pt x="255646" y="924448"/>
              </a:lnTo>
              <a:lnTo>
                <a:pt x="255646" y="0"/>
              </a:lnTo>
              <a:lnTo>
                <a:pt x="511293" y="0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2800" kern="1200"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5170286" y="10415956"/>
        <a:ext cx="52821" cy="52821"/>
      </dsp:txXfrm>
    </dsp:sp>
    <dsp:sp modelId="{15A1FD0C-16D3-46C3-B684-3E5B7119E9EC}">
      <dsp:nvSpPr>
        <dsp:cNvPr id="0" name=""/>
        <dsp:cNvSpPr/>
      </dsp:nvSpPr>
      <dsp:spPr>
        <a:xfrm>
          <a:off x="1685820" y="6948117"/>
          <a:ext cx="511293" cy="395647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55646" y="0"/>
              </a:lnTo>
              <a:lnTo>
                <a:pt x="255646" y="3956473"/>
              </a:lnTo>
              <a:lnTo>
                <a:pt x="511293" y="3956473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2800" kern="1200"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1841732" y="8826620"/>
        <a:ext cx="199468" cy="199468"/>
      </dsp:txXfrm>
    </dsp:sp>
    <dsp:sp modelId="{8E0086F5-33E2-4BE8-9A5E-23D5D43C3819}">
      <dsp:nvSpPr>
        <dsp:cNvPr id="0" name=""/>
        <dsp:cNvSpPr/>
      </dsp:nvSpPr>
      <dsp:spPr>
        <a:xfrm>
          <a:off x="4662854" y="8629793"/>
          <a:ext cx="511293" cy="43460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55646" y="0"/>
              </a:lnTo>
              <a:lnTo>
                <a:pt x="255646" y="434603"/>
              </a:lnTo>
              <a:lnTo>
                <a:pt x="511293" y="434603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2800" kern="1200"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4901725" y="8830319"/>
        <a:ext cx="33552" cy="33552"/>
      </dsp:txXfrm>
    </dsp:sp>
    <dsp:sp modelId="{0828939E-1AF7-41E9-8E0E-36656D939101}">
      <dsp:nvSpPr>
        <dsp:cNvPr id="0" name=""/>
        <dsp:cNvSpPr/>
      </dsp:nvSpPr>
      <dsp:spPr>
        <a:xfrm>
          <a:off x="4662854" y="8141667"/>
          <a:ext cx="511293" cy="488125"/>
        </a:xfrm>
        <a:custGeom>
          <a:avLst/>
          <a:gdLst/>
          <a:ahLst/>
          <a:cxnLst/>
          <a:rect l="0" t="0" r="0" b="0"/>
          <a:pathLst>
            <a:path>
              <a:moveTo>
                <a:pt x="0" y="488125"/>
              </a:moveTo>
              <a:lnTo>
                <a:pt x="255646" y="488125"/>
              </a:lnTo>
              <a:lnTo>
                <a:pt x="255646" y="0"/>
              </a:lnTo>
              <a:lnTo>
                <a:pt x="511293" y="0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2800" kern="1200"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4900829" y="8368058"/>
        <a:ext cx="35344" cy="35344"/>
      </dsp:txXfrm>
    </dsp:sp>
    <dsp:sp modelId="{37E11697-F9B5-4510-9869-EC8DB0B680E8}">
      <dsp:nvSpPr>
        <dsp:cNvPr id="0" name=""/>
        <dsp:cNvSpPr/>
      </dsp:nvSpPr>
      <dsp:spPr>
        <a:xfrm>
          <a:off x="1685820" y="6948117"/>
          <a:ext cx="511293" cy="168167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55646" y="0"/>
              </a:lnTo>
              <a:lnTo>
                <a:pt x="255646" y="1681675"/>
              </a:lnTo>
              <a:lnTo>
                <a:pt x="511293" y="1681675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2800" kern="1200"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1897525" y="7745013"/>
        <a:ext cx="87884" cy="87884"/>
      </dsp:txXfrm>
    </dsp:sp>
    <dsp:sp modelId="{78B0FA8E-B494-4555-9342-466469FC11D2}">
      <dsp:nvSpPr>
        <dsp:cNvPr id="0" name=""/>
        <dsp:cNvSpPr/>
      </dsp:nvSpPr>
      <dsp:spPr>
        <a:xfrm>
          <a:off x="1685820" y="6948117"/>
          <a:ext cx="511293" cy="23723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55646" y="0"/>
              </a:lnTo>
              <a:lnTo>
                <a:pt x="255646" y="237235"/>
              </a:lnTo>
              <a:lnTo>
                <a:pt x="511293" y="237235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2800" kern="1200"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1927375" y="7052644"/>
        <a:ext cx="28182" cy="28182"/>
      </dsp:txXfrm>
    </dsp:sp>
    <dsp:sp modelId="{57C5DF8D-F7C2-4C79-A846-3D6E839F8921}">
      <dsp:nvSpPr>
        <dsp:cNvPr id="0" name=""/>
        <dsp:cNvSpPr/>
      </dsp:nvSpPr>
      <dsp:spPr>
        <a:xfrm>
          <a:off x="4753583" y="6221010"/>
          <a:ext cx="511293" cy="99769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55646" y="0"/>
              </a:lnTo>
              <a:lnTo>
                <a:pt x="255646" y="997697"/>
              </a:lnTo>
              <a:lnTo>
                <a:pt x="511293" y="997697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2800" kern="1200"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4981203" y="6691832"/>
        <a:ext cx="56054" cy="56054"/>
      </dsp:txXfrm>
    </dsp:sp>
    <dsp:sp modelId="{D7DB474E-0A23-48C0-991A-C602FEB9033D}">
      <dsp:nvSpPr>
        <dsp:cNvPr id="0" name=""/>
        <dsp:cNvSpPr/>
      </dsp:nvSpPr>
      <dsp:spPr>
        <a:xfrm>
          <a:off x="4753583" y="6175290"/>
          <a:ext cx="511293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55646" y="45720"/>
              </a:lnTo>
              <a:lnTo>
                <a:pt x="255646" y="105415"/>
              </a:lnTo>
              <a:lnTo>
                <a:pt x="511293" y="105415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2800" kern="1200"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4996361" y="6208141"/>
        <a:ext cx="25738" cy="25738"/>
      </dsp:txXfrm>
    </dsp:sp>
    <dsp:sp modelId="{298A2886-AFEB-4AB2-BCF0-1BF07AB74DAF}">
      <dsp:nvSpPr>
        <dsp:cNvPr id="0" name=""/>
        <dsp:cNvSpPr/>
      </dsp:nvSpPr>
      <dsp:spPr>
        <a:xfrm>
          <a:off x="4753583" y="5283008"/>
          <a:ext cx="511293" cy="938002"/>
        </a:xfrm>
        <a:custGeom>
          <a:avLst/>
          <a:gdLst/>
          <a:ahLst/>
          <a:cxnLst/>
          <a:rect l="0" t="0" r="0" b="0"/>
          <a:pathLst>
            <a:path>
              <a:moveTo>
                <a:pt x="0" y="938002"/>
              </a:moveTo>
              <a:lnTo>
                <a:pt x="255646" y="938002"/>
              </a:lnTo>
              <a:lnTo>
                <a:pt x="255646" y="0"/>
              </a:lnTo>
              <a:lnTo>
                <a:pt x="511293" y="0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2800" kern="1200"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4982523" y="5725302"/>
        <a:ext cx="53415" cy="53415"/>
      </dsp:txXfrm>
    </dsp:sp>
    <dsp:sp modelId="{6A21411F-B9D7-485C-8368-0DD6E21DE2E8}">
      <dsp:nvSpPr>
        <dsp:cNvPr id="0" name=""/>
        <dsp:cNvSpPr/>
      </dsp:nvSpPr>
      <dsp:spPr>
        <a:xfrm>
          <a:off x="1685820" y="6221010"/>
          <a:ext cx="511293" cy="727107"/>
        </a:xfrm>
        <a:custGeom>
          <a:avLst/>
          <a:gdLst/>
          <a:ahLst/>
          <a:cxnLst/>
          <a:rect l="0" t="0" r="0" b="0"/>
          <a:pathLst>
            <a:path>
              <a:moveTo>
                <a:pt x="0" y="727107"/>
              </a:moveTo>
              <a:lnTo>
                <a:pt x="255646" y="727107"/>
              </a:lnTo>
              <a:lnTo>
                <a:pt x="255646" y="0"/>
              </a:lnTo>
              <a:lnTo>
                <a:pt x="511293" y="0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2800" kern="1200"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1919245" y="6562342"/>
        <a:ext cx="44443" cy="44443"/>
      </dsp:txXfrm>
    </dsp:sp>
    <dsp:sp modelId="{A26CCE35-8B68-4AC8-AF2E-F5DEB1209FD8}">
      <dsp:nvSpPr>
        <dsp:cNvPr id="0" name=""/>
        <dsp:cNvSpPr/>
      </dsp:nvSpPr>
      <dsp:spPr>
        <a:xfrm>
          <a:off x="4753583" y="3251975"/>
          <a:ext cx="511293" cy="97865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55646" y="0"/>
              </a:lnTo>
              <a:lnTo>
                <a:pt x="255646" y="978652"/>
              </a:lnTo>
              <a:lnTo>
                <a:pt x="511293" y="978652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2800" kern="1200"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4981626" y="3713697"/>
        <a:ext cx="55208" cy="55208"/>
      </dsp:txXfrm>
    </dsp:sp>
    <dsp:sp modelId="{0FA24F0C-1278-4F24-8765-EAC3A22A3175}">
      <dsp:nvSpPr>
        <dsp:cNvPr id="0" name=""/>
        <dsp:cNvSpPr/>
      </dsp:nvSpPr>
      <dsp:spPr>
        <a:xfrm>
          <a:off x="4753583" y="3151715"/>
          <a:ext cx="511293" cy="100259"/>
        </a:xfrm>
        <a:custGeom>
          <a:avLst/>
          <a:gdLst/>
          <a:ahLst/>
          <a:cxnLst/>
          <a:rect l="0" t="0" r="0" b="0"/>
          <a:pathLst>
            <a:path>
              <a:moveTo>
                <a:pt x="0" y="100259"/>
              </a:moveTo>
              <a:lnTo>
                <a:pt x="255646" y="100259"/>
              </a:lnTo>
              <a:lnTo>
                <a:pt x="255646" y="0"/>
              </a:lnTo>
              <a:lnTo>
                <a:pt x="511293" y="0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2800" kern="1200"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4996204" y="3188819"/>
        <a:ext cx="26051" cy="26051"/>
      </dsp:txXfrm>
    </dsp:sp>
    <dsp:sp modelId="{0E54E10A-624C-46C7-A8EB-FF6514DABDD9}">
      <dsp:nvSpPr>
        <dsp:cNvPr id="0" name=""/>
        <dsp:cNvSpPr/>
      </dsp:nvSpPr>
      <dsp:spPr>
        <a:xfrm>
          <a:off x="4753583" y="2173063"/>
          <a:ext cx="511293" cy="1078912"/>
        </a:xfrm>
        <a:custGeom>
          <a:avLst/>
          <a:gdLst/>
          <a:ahLst/>
          <a:cxnLst/>
          <a:rect l="0" t="0" r="0" b="0"/>
          <a:pathLst>
            <a:path>
              <a:moveTo>
                <a:pt x="0" y="1078912"/>
              </a:moveTo>
              <a:lnTo>
                <a:pt x="255646" y="1078912"/>
              </a:lnTo>
              <a:lnTo>
                <a:pt x="255646" y="0"/>
              </a:lnTo>
              <a:lnTo>
                <a:pt x="511293" y="0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2800" kern="1200"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4979382" y="2682670"/>
        <a:ext cx="59696" cy="59696"/>
      </dsp:txXfrm>
    </dsp:sp>
    <dsp:sp modelId="{718B2DA7-5220-4FC9-8A48-62445CFD6DAC}">
      <dsp:nvSpPr>
        <dsp:cNvPr id="0" name=""/>
        <dsp:cNvSpPr/>
      </dsp:nvSpPr>
      <dsp:spPr>
        <a:xfrm>
          <a:off x="1685820" y="3251975"/>
          <a:ext cx="511293" cy="3696142"/>
        </a:xfrm>
        <a:custGeom>
          <a:avLst/>
          <a:gdLst/>
          <a:ahLst/>
          <a:cxnLst/>
          <a:rect l="0" t="0" r="0" b="0"/>
          <a:pathLst>
            <a:path>
              <a:moveTo>
                <a:pt x="0" y="3696142"/>
              </a:moveTo>
              <a:lnTo>
                <a:pt x="255646" y="3696142"/>
              </a:lnTo>
              <a:lnTo>
                <a:pt x="255646" y="0"/>
              </a:lnTo>
              <a:lnTo>
                <a:pt x="511293" y="0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2800" kern="1200"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1848183" y="5006763"/>
        <a:ext cx="186566" cy="186566"/>
      </dsp:txXfrm>
    </dsp:sp>
    <dsp:sp modelId="{2D24330B-B4EE-40AE-A902-D11CD64F984F}">
      <dsp:nvSpPr>
        <dsp:cNvPr id="0" name=""/>
        <dsp:cNvSpPr/>
      </dsp:nvSpPr>
      <dsp:spPr>
        <a:xfrm>
          <a:off x="4753583" y="840741"/>
          <a:ext cx="511293" cy="44433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55646" y="0"/>
              </a:lnTo>
              <a:lnTo>
                <a:pt x="255646" y="444338"/>
              </a:lnTo>
              <a:lnTo>
                <a:pt x="511293" y="444338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2800" kern="1200"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4992295" y="1045975"/>
        <a:ext cx="33869" cy="33869"/>
      </dsp:txXfrm>
    </dsp:sp>
    <dsp:sp modelId="{0056C818-F7DB-42A7-A369-26E3F2BDF8F3}">
      <dsp:nvSpPr>
        <dsp:cNvPr id="0" name=""/>
        <dsp:cNvSpPr/>
      </dsp:nvSpPr>
      <dsp:spPr>
        <a:xfrm>
          <a:off x="4753583" y="356827"/>
          <a:ext cx="511293" cy="483913"/>
        </a:xfrm>
        <a:custGeom>
          <a:avLst/>
          <a:gdLst/>
          <a:ahLst/>
          <a:cxnLst/>
          <a:rect l="0" t="0" r="0" b="0"/>
          <a:pathLst>
            <a:path>
              <a:moveTo>
                <a:pt x="0" y="483913"/>
              </a:moveTo>
              <a:lnTo>
                <a:pt x="255646" y="483913"/>
              </a:lnTo>
              <a:lnTo>
                <a:pt x="255646" y="0"/>
              </a:lnTo>
              <a:lnTo>
                <a:pt x="511293" y="0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2800" kern="1200"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4991631" y="581184"/>
        <a:ext cx="35199" cy="35199"/>
      </dsp:txXfrm>
    </dsp:sp>
    <dsp:sp modelId="{5B3652F5-8898-4650-AB43-2556B7A35121}">
      <dsp:nvSpPr>
        <dsp:cNvPr id="0" name=""/>
        <dsp:cNvSpPr/>
      </dsp:nvSpPr>
      <dsp:spPr>
        <a:xfrm>
          <a:off x="1685820" y="840741"/>
          <a:ext cx="511293" cy="6107376"/>
        </a:xfrm>
        <a:custGeom>
          <a:avLst/>
          <a:gdLst/>
          <a:ahLst/>
          <a:cxnLst/>
          <a:rect l="0" t="0" r="0" b="0"/>
          <a:pathLst>
            <a:path>
              <a:moveTo>
                <a:pt x="0" y="6107376"/>
              </a:moveTo>
              <a:lnTo>
                <a:pt x="255646" y="6107376"/>
              </a:lnTo>
              <a:lnTo>
                <a:pt x="255646" y="0"/>
              </a:lnTo>
              <a:lnTo>
                <a:pt x="511293" y="0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2800" kern="1200"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1788248" y="3741210"/>
        <a:ext cx="306437" cy="306437"/>
      </dsp:txXfrm>
    </dsp:sp>
    <dsp:sp modelId="{C4EA1F34-16BB-4402-A41F-F0CCA3983FD1}">
      <dsp:nvSpPr>
        <dsp:cNvPr id="0" name=""/>
        <dsp:cNvSpPr/>
      </dsp:nvSpPr>
      <dsp:spPr>
        <a:xfrm rot="16200000">
          <a:off x="-1088798" y="6636583"/>
          <a:ext cx="4926167" cy="623069"/>
        </a:xfrm>
        <a:prstGeom prst="rect">
          <a:avLst/>
        </a:pr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vert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80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升學發展校系選填</a:t>
          </a:r>
          <a:endParaRPr lang="zh-TW" altLang="en-US" sz="2800" kern="12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-1088798" y="6636583"/>
        <a:ext cx="4926167" cy="623069"/>
      </dsp:txXfrm>
    </dsp:sp>
    <dsp:sp modelId="{65AC1EF0-EC9C-4A08-9345-D6700F1F6461}">
      <dsp:nvSpPr>
        <dsp:cNvPr id="0" name=""/>
        <dsp:cNvSpPr/>
      </dsp:nvSpPr>
      <dsp:spPr>
        <a:xfrm>
          <a:off x="2197114" y="451035"/>
          <a:ext cx="2556469" cy="77941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80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土木類</a:t>
          </a:r>
          <a:endParaRPr lang="zh-TW" altLang="en-US" sz="2800" kern="12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2197114" y="451035"/>
        <a:ext cx="2556469" cy="779411"/>
      </dsp:txXfrm>
    </dsp:sp>
    <dsp:sp modelId="{4E46FEB2-2B19-4802-8706-41490ECE14BD}">
      <dsp:nvSpPr>
        <dsp:cNvPr id="0" name=""/>
        <dsp:cNvSpPr/>
      </dsp:nvSpPr>
      <dsp:spPr>
        <a:xfrm>
          <a:off x="5264877" y="9915"/>
          <a:ext cx="2287145" cy="69382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80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土木工程系</a:t>
          </a:r>
          <a:endParaRPr lang="zh-TW" altLang="en-US" sz="2800" kern="12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5264877" y="9915"/>
        <a:ext cx="2287145" cy="693824"/>
      </dsp:txXfrm>
    </dsp:sp>
    <dsp:sp modelId="{64BEF5CB-6446-480A-AA4E-35E0CC65B786}">
      <dsp:nvSpPr>
        <dsp:cNvPr id="0" name=""/>
        <dsp:cNvSpPr/>
      </dsp:nvSpPr>
      <dsp:spPr>
        <a:xfrm>
          <a:off x="5264877" y="898592"/>
          <a:ext cx="2449225" cy="77297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80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營建工程系</a:t>
          </a:r>
          <a:endParaRPr lang="zh-TW" altLang="en-US" sz="2800" kern="12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5264877" y="898592"/>
        <a:ext cx="2449225" cy="772973"/>
      </dsp:txXfrm>
    </dsp:sp>
    <dsp:sp modelId="{DF6191C1-7D8F-4A7C-BF27-236B6F9314BD}">
      <dsp:nvSpPr>
        <dsp:cNvPr id="0" name=""/>
        <dsp:cNvSpPr/>
      </dsp:nvSpPr>
      <dsp:spPr>
        <a:xfrm>
          <a:off x="2197114" y="2862269"/>
          <a:ext cx="2556469" cy="77941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80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建築類</a:t>
          </a:r>
          <a:endParaRPr lang="zh-TW" altLang="en-US" sz="2800" kern="12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2197114" y="2862269"/>
        <a:ext cx="2556469" cy="779411"/>
      </dsp:txXfrm>
    </dsp:sp>
    <dsp:sp modelId="{3322085D-21AE-4048-847F-AA18CF8C10D1}">
      <dsp:nvSpPr>
        <dsp:cNvPr id="0" name=""/>
        <dsp:cNvSpPr/>
      </dsp:nvSpPr>
      <dsp:spPr>
        <a:xfrm>
          <a:off x="5264877" y="1866419"/>
          <a:ext cx="2437338" cy="61328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80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建築系</a:t>
          </a:r>
          <a:endParaRPr lang="zh-TW" altLang="en-US" sz="2800" kern="12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5264877" y="1866419"/>
        <a:ext cx="2437338" cy="613287"/>
      </dsp:txXfrm>
    </dsp:sp>
    <dsp:sp modelId="{EF62F8CB-ECD2-4E3A-860C-43E48176ADDF}">
      <dsp:nvSpPr>
        <dsp:cNvPr id="0" name=""/>
        <dsp:cNvSpPr/>
      </dsp:nvSpPr>
      <dsp:spPr>
        <a:xfrm>
          <a:off x="5264877" y="2674559"/>
          <a:ext cx="3641333" cy="95431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80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景觀與都市設計系</a:t>
          </a:r>
          <a:endParaRPr lang="zh-TW" altLang="en-US" sz="2800" kern="12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5264877" y="2674559"/>
        <a:ext cx="3641333" cy="954311"/>
      </dsp:txXfrm>
    </dsp:sp>
    <dsp:sp modelId="{D558E375-94C2-4D3D-BB40-1CFBDAF267B8}">
      <dsp:nvSpPr>
        <dsp:cNvPr id="0" name=""/>
        <dsp:cNvSpPr/>
      </dsp:nvSpPr>
      <dsp:spPr>
        <a:xfrm>
          <a:off x="5264877" y="3823724"/>
          <a:ext cx="3584886" cy="81380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80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室內設計系</a:t>
          </a:r>
          <a:endParaRPr lang="zh-TW" altLang="en-US" sz="2800" kern="12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5264877" y="3823724"/>
        <a:ext cx="3584886" cy="813806"/>
      </dsp:txXfrm>
    </dsp:sp>
    <dsp:sp modelId="{87F8F38C-ECB5-4829-B4C7-28B1900A760D}">
      <dsp:nvSpPr>
        <dsp:cNvPr id="0" name=""/>
        <dsp:cNvSpPr/>
      </dsp:nvSpPr>
      <dsp:spPr>
        <a:xfrm>
          <a:off x="2197114" y="5831304"/>
          <a:ext cx="2556469" cy="77941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80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測量類</a:t>
          </a:r>
          <a:endParaRPr lang="zh-TW" altLang="en-US" sz="2800" kern="12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2197114" y="5831304"/>
        <a:ext cx="2556469" cy="779411"/>
      </dsp:txXfrm>
    </dsp:sp>
    <dsp:sp modelId="{104E7D3B-154B-4D58-B00A-FAA82F8E071D}">
      <dsp:nvSpPr>
        <dsp:cNvPr id="0" name=""/>
        <dsp:cNvSpPr/>
      </dsp:nvSpPr>
      <dsp:spPr>
        <a:xfrm>
          <a:off x="5264877" y="4832383"/>
          <a:ext cx="3502184" cy="90124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80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應用空間資訊系</a:t>
          </a:r>
          <a:endParaRPr lang="zh-TW" altLang="en-US" sz="2800" kern="12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5264877" y="4832383"/>
        <a:ext cx="3502184" cy="901249"/>
      </dsp:txXfrm>
    </dsp:sp>
    <dsp:sp modelId="{F8BE6A9F-92D3-4892-AD4B-7B9F11CACEBF}">
      <dsp:nvSpPr>
        <dsp:cNvPr id="0" name=""/>
        <dsp:cNvSpPr/>
      </dsp:nvSpPr>
      <dsp:spPr>
        <a:xfrm>
          <a:off x="5264877" y="5928485"/>
          <a:ext cx="3674081" cy="70443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err="1" smtClean="0">
              <a:latin typeface="微軟正黑體" panose="020B0604030504040204" pitchFamily="34" charset="-120"/>
              <a:ea typeface="微軟正黑體" panose="020B0604030504040204" pitchFamily="34" charset="-120"/>
            </a:rPr>
            <a:t>土木工程</a:t>
          </a:r>
          <a:r>
            <a:rPr lang="zh-TW" altLang="en-US" sz="240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系</a:t>
          </a:r>
          <a:r>
            <a:rPr lang="en-US" sz="2400" kern="1200" dirty="0" err="1" smtClean="0">
              <a:latin typeface="微軟正黑體" panose="020B0604030504040204" pitchFamily="34" charset="-120"/>
              <a:ea typeface="微軟正黑體" panose="020B0604030504040204" pitchFamily="34" charset="-120"/>
            </a:rPr>
            <a:t>資訊應用</a:t>
          </a:r>
          <a:r>
            <a:rPr lang="zh-TW" altLang="en-US" sz="240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組</a:t>
          </a:r>
          <a:endParaRPr lang="zh-TW" altLang="en-US" sz="2400" kern="12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5264877" y="5928485"/>
        <a:ext cx="3674081" cy="704439"/>
      </dsp:txXfrm>
    </dsp:sp>
    <dsp:sp modelId="{9CDA7CF6-6AC8-4402-A88A-F2B421749FD5}">
      <dsp:nvSpPr>
        <dsp:cNvPr id="0" name=""/>
        <dsp:cNvSpPr/>
      </dsp:nvSpPr>
      <dsp:spPr>
        <a:xfrm>
          <a:off x="5264877" y="6827778"/>
          <a:ext cx="4500511" cy="781858"/>
        </a:xfrm>
        <a:prstGeom prst="rect">
          <a:avLst/>
        </a:pr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err="1" smtClean="0">
              <a:latin typeface="微軟正黑體" panose="020B0604030504040204" pitchFamily="34" charset="-120"/>
              <a:ea typeface="微軟正黑體" panose="020B0604030504040204" pitchFamily="34" charset="-120"/>
            </a:rPr>
            <a:t>土木與空間資訊</a:t>
          </a:r>
          <a:r>
            <a:rPr lang="zh-TW" altLang="en-US" sz="240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系</a:t>
          </a:r>
          <a:r>
            <a:rPr lang="en-US" sz="2400" kern="1200" dirty="0" err="1" smtClean="0">
              <a:latin typeface="微軟正黑體" panose="020B0604030504040204" pitchFamily="34" charset="-120"/>
              <a:ea typeface="微軟正黑體" panose="020B0604030504040204" pitchFamily="34" charset="-120"/>
            </a:rPr>
            <a:t>空間資訊組</a:t>
          </a:r>
          <a:endParaRPr lang="zh-TW" altLang="en-US" sz="2400" kern="12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5264877" y="6827778"/>
        <a:ext cx="4500511" cy="781858"/>
      </dsp:txXfrm>
    </dsp:sp>
    <dsp:sp modelId="{19AD458E-0235-4EE9-A8C8-4AB69040BA86}">
      <dsp:nvSpPr>
        <dsp:cNvPr id="0" name=""/>
        <dsp:cNvSpPr/>
      </dsp:nvSpPr>
      <dsp:spPr>
        <a:xfrm>
          <a:off x="2197114" y="6805569"/>
          <a:ext cx="2666500" cy="75956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80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水土保持系</a:t>
          </a:r>
          <a:endParaRPr lang="zh-TW" altLang="en-US" sz="2800" kern="12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2197114" y="6805569"/>
        <a:ext cx="2666500" cy="759567"/>
      </dsp:txXfrm>
    </dsp:sp>
    <dsp:sp modelId="{FCB4A15F-76AB-4381-8D6B-9BF22BF33E99}">
      <dsp:nvSpPr>
        <dsp:cNvPr id="0" name=""/>
        <dsp:cNvSpPr/>
      </dsp:nvSpPr>
      <dsp:spPr>
        <a:xfrm>
          <a:off x="2197114" y="8124929"/>
          <a:ext cx="2465740" cy="1009727"/>
        </a:xfrm>
        <a:prstGeom prst="rect">
          <a:avLst/>
        </a:pr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80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土地管理類</a:t>
          </a:r>
          <a:endParaRPr lang="zh-TW" altLang="en-US" sz="2800" kern="12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2197114" y="8124929"/>
        <a:ext cx="2465740" cy="1009727"/>
      </dsp:txXfrm>
    </dsp:sp>
    <dsp:sp modelId="{87741C8F-53E6-4D1A-9F8B-6D243BCA9038}">
      <dsp:nvSpPr>
        <dsp:cNvPr id="0" name=""/>
        <dsp:cNvSpPr/>
      </dsp:nvSpPr>
      <dsp:spPr>
        <a:xfrm>
          <a:off x="5174148" y="7804490"/>
          <a:ext cx="4386671" cy="674354"/>
        </a:xfrm>
        <a:prstGeom prst="rect">
          <a:avLst/>
        </a:pr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80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房地產開發與管理系</a:t>
          </a:r>
          <a:endParaRPr lang="zh-TW" altLang="en-US" sz="2800" kern="12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5174148" y="7804490"/>
        <a:ext cx="4386671" cy="674354"/>
      </dsp:txXfrm>
    </dsp:sp>
    <dsp:sp modelId="{BBF9934A-D29A-44F4-914D-94CA4C375BAF}">
      <dsp:nvSpPr>
        <dsp:cNvPr id="0" name=""/>
        <dsp:cNvSpPr/>
      </dsp:nvSpPr>
      <dsp:spPr>
        <a:xfrm>
          <a:off x="5174148" y="8673697"/>
          <a:ext cx="4153214" cy="781398"/>
        </a:xfrm>
        <a:prstGeom prst="rect">
          <a:avLst/>
        </a:pr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80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土地開發與管理系</a:t>
          </a:r>
          <a:endParaRPr lang="zh-TW" altLang="en-US" sz="2800" kern="12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5174148" y="8673697"/>
        <a:ext cx="4153214" cy="781398"/>
      </dsp:txXfrm>
    </dsp:sp>
    <dsp:sp modelId="{AA36D838-372A-42A9-A1A7-B4F1A53C8A29}">
      <dsp:nvSpPr>
        <dsp:cNvPr id="0" name=""/>
        <dsp:cNvSpPr/>
      </dsp:nvSpPr>
      <dsp:spPr>
        <a:xfrm>
          <a:off x="2197114" y="10477435"/>
          <a:ext cx="2743935" cy="854312"/>
        </a:xfrm>
        <a:prstGeom prst="rect">
          <a:avLst/>
        </a:pr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80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工程安全類</a:t>
          </a:r>
          <a:endParaRPr lang="zh-TW" altLang="en-US" sz="2800" kern="12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2197114" y="10477435"/>
        <a:ext cx="2743935" cy="854312"/>
      </dsp:txXfrm>
    </dsp:sp>
    <dsp:sp modelId="{BA4F99FD-CE5D-4A80-BE0E-4BA6C8428E71}">
      <dsp:nvSpPr>
        <dsp:cNvPr id="0" name=""/>
        <dsp:cNvSpPr/>
      </dsp:nvSpPr>
      <dsp:spPr>
        <a:xfrm>
          <a:off x="5452343" y="9649949"/>
          <a:ext cx="2556469" cy="660387"/>
        </a:xfrm>
        <a:prstGeom prst="rect">
          <a:avLst/>
        </a:pr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80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職安系</a:t>
          </a:r>
          <a:endParaRPr lang="zh-TW" altLang="en-US" sz="2800" kern="12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5452343" y="9649949"/>
        <a:ext cx="2556469" cy="660387"/>
      </dsp:txXfrm>
    </dsp:sp>
    <dsp:sp modelId="{FEB3699C-97EC-4A07-93BE-F8B6FD621BDD}">
      <dsp:nvSpPr>
        <dsp:cNvPr id="0" name=""/>
        <dsp:cNvSpPr/>
      </dsp:nvSpPr>
      <dsp:spPr>
        <a:xfrm>
          <a:off x="5452343" y="10505189"/>
          <a:ext cx="3836672" cy="799707"/>
        </a:xfrm>
        <a:prstGeom prst="rect">
          <a:avLst/>
        </a:pr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80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環境安全與衛生工程系</a:t>
          </a:r>
          <a:endParaRPr lang="zh-TW" altLang="en-US" sz="2800" kern="12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5452343" y="10505189"/>
        <a:ext cx="3836672" cy="799707"/>
      </dsp:txXfrm>
    </dsp:sp>
    <dsp:sp modelId="{2BA7D150-F02E-4848-BF49-55E4511A010B}">
      <dsp:nvSpPr>
        <dsp:cNvPr id="0" name=""/>
        <dsp:cNvSpPr/>
      </dsp:nvSpPr>
      <dsp:spPr>
        <a:xfrm>
          <a:off x="5452343" y="11499750"/>
          <a:ext cx="2556469" cy="659483"/>
        </a:xfrm>
        <a:prstGeom prst="rect">
          <a:avLst/>
        </a:pr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80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消防系</a:t>
          </a:r>
          <a:endParaRPr lang="zh-TW" altLang="en-US" sz="2800" kern="12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5452343" y="11499750"/>
        <a:ext cx="2556469" cy="659483"/>
      </dsp:txXfrm>
    </dsp:sp>
    <dsp:sp modelId="{A99A689B-C9D9-4CD0-ADFA-BA6CBF3A1A29}">
      <dsp:nvSpPr>
        <dsp:cNvPr id="0" name=""/>
        <dsp:cNvSpPr/>
      </dsp:nvSpPr>
      <dsp:spPr>
        <a:xfrm>
          <a:off x="2197114" y="11526600"/>
          <a:ext cx="2496520" cy="852909"/>
        </a:xfrm>
        <a:prstGeom prst="rect">
          <a:avLst/>
        </a:pr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80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休閒產業類</a:t>
          </a:r>
          <a:endParaRPr lang="zh-TW" altLang="en-US" sz="2800" kern="12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2197114" y="11526600"/>
        <a:ext cx="2496520" cy="852909"/>
      </dsp:txXfrm>
    </dsp:sp>
    <dsp:sp modelId="{9A1DFA82-1C1C-4ECC-BC5C-C54AE62FDF17}">
      <dsp:nvSpPr>
        <dsp:cNvPr id="0" name=""/>
        <dsp:cNvSpPr/>
      </dsp:nvSpPr>
      <dsp:spPr>
        <a:xfrm>
          <a:off x="2197114" y="12574363"/>
          <a:ext cx="2542792" cy="870836"/>
        </a:xfrm>
        <a:prstGeom prst="rect">
          <a:avLst/>
        </a:pr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80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材料應用類</a:t>
          </a:r>
          <a:endParaRPr lang="zh-TW" altLang="en-US" sz="2800" kern="12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2197114" y="12574363"/>
        <a:ext cx="2542792" cy="87083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619964" y="12301729"/>
            <a:ext cx="18359597" cy="848837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3239929" y="22440107"/>
            <a:ext cx="15119668" cy="1012004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4987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9974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4961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59948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74935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89922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04909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19897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1955A-064F-4E89-967B-3AFC5A29D796}" type="datetimeFigureOut">
              <a:rPr lang="zh-TW" altLang="en-US" smtClean="0"/>
              <a:t>2021/6/25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1D2B1-7AAE-4285-9ADC-598BE2B6776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513479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1955A-064F-4E89-967B-3AFC5A29D796}" type="datetimeFigureOut">
              <a:rPr lang="zh-TW" altLang="en-US" smtClean="0"/>
              <a:t>2021/6/25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1D2B1-7AAE-4285-9ADC-598BE2B6776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807958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43161552" y="8323374"/>
            <a:ext cx="13394705" cy="177394176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2977435" y="8323374"/>
            <a:ext cx="39824124" cy="177394176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1955A-064F-4E89-967B-3AFC5A29D796}" type="datetimeFigureOut">
              <a:rPr lang="zh-TW" altLang="en-US" smtClean="0"/>
              <a:t>2021/6/25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1D2B1-7AAE-4285-9ADC-598BE2B6776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609948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1955A-064F-4E89-967B-3AFC5A29D796}" type="datetimeFigureOut">
              <a:rPr lang="zh-TW" altLang="en-US" smtClean="0"/>
              <a:t>2021/6/25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1D2B1-7AAE-4285-9ADC-598BE2B6776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33923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06213" y="25446791"/>
            <a:ext cx="18359597" cy="7865038"/>
          </a:xfrm>
        </p:spPr>
        <p:txBody>
          <a:bodyPr anchor="t"/>
          <a:lstStyle>
            <a:lvl1pPr algn="l">
              <a:defRPr sz="13112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706213" y="16784252"/>
            <a:ext cx="18359597" cy="8662539"/>
          </a:xfrm>
        </p:spPr>
        <p:txBody>
          <a:bodyPr anchor="b"/>
          <a:lstStyle>
            <a:lvl1pPr marL="0" indent="0">
              <a:buNone/>
              <a:defRPr sz="6599">
                <a:solidFill>
                  <a:schemeClr val="tx1">
                    <a:tint val="75000"/>
                  </a:schemeClr>
                </a:solidFill>
              </a:defRPr>
            </a:lvl1pPr>
            <a:lvl2pPr marL="1498713" indent="0">
              <a:buNone/>
              <a:defRPr sz="5913">
                <a:solidFill>
                  <a:schemeClr val="tx1">
                    <a:tint val="75000"/>
                  </a:schemeClr>
                </a:solidFill>
              </a:defRPr>
            </a:lvl2pPr>
            <a:lvl3pPr marL="2997426" indent="0">
              <a:buNone/>
              <a:defRPr sz="5228">
                <a:solidFill>
                  <a:schemeClr val="tx1">
                    <a:tint val="75000"/>
                  </a:schemeClr>
                </a:solidFill>
              </a:defRPr>
            </a:lvl3pPr>
            <a:lvl4pPr marL="4496139" indent="0">
              <a:buNone/>
              <a:defRPr sz="4628">
                <a:solidFill>
                  <a:schemeClr val="tx1">
                    <a:tint val="75000"/>
                  </a:schemeClr>
                </a:solidFill>
              </a:defRPr>
            </a:lvl4pPr>
            <a:lvl5pPr marL="5994852" indent="0">
              <a:buNone/>
              <a:defRPr sz="4628">
                <a:solidFill>
                  <a:schemeClr val="tx1">
                    <a:tint val="75000"/>
                  </a:schemeClr>
                </a:solidFill>
              </a:defRPr>
            </a:lvl5pPr>
            <a:lvl6pPr marL="7493565" indent="0">
              <a:buNone/>
              <a:defRPr sz="4628">
                <a:solidFill>
                  <a:schemeClr val="tx1">
                    <a:tint val="75000"/>
                  </a:schemeClr>
                </a:solidFill>
              </a:defRPr>
            </a:lvl6pPr>
            <a:lvl7pPr marL="8992278" indent="0">
              <a:buNone/>
              <a:defRPr sz="4628">
                <a:solidFill>
                  <a:schemeClr val="tx1">
                    <a:tint val="75000"/>
                  </a:schemeClr>
                </a:solidFill>
              </a:defRPr>
            </a:lvl7pPr>
            <a:lvl8pPr marL="10490991" indent="0">
              <a:buNone/>
              <a:defRPr sz="4628">
                <a:solidFill>
                  <a:schemeClr val="tx1">
                    <a:tint val="75000"/>
                  </a:schemeClr>
                </a:solidFill>
              </a:defRPr>
            </a:lvl8pPr>
            <a:lvl9pPr marL="11989704" indent="0">
              <a:buNone/>
              <a:defRPr sz="462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1955A-064F-4E89-967B-3AFC5A29D796}" type="datetimeFigureOut">
              <a:rPr lang="zh-TW" altLang="en-US" smtClean="0"/>
              <a:t>2021/6/25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1D2B1-7AAE-4285-9ADC-598BE2B6776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670258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2977435" y="48510231"/>
            <a:ext cx="26609415" cy="137207318"/>
          </a:xfrm>
        </p:spPr>
        <p:txBody>
          <a:bodyPr/>
          <a:lstStyle>
            <a:lvl1pPr>
              <a:defRPr sz="9170"/>
            </a:lvl1pPr>
            <a:lvl2pPr>
              <a:defRPr sz="7884"/>
            </a:lvl2pPr>
            <a:lvl3pPr>
              <a:defRPr sz="6599"/>
            </a:lvl3pPr>
            <a:lvl4pPr>
              <a:defRPr sz="5913"/>
            </a:lvl4pPr>
            <a:lvl5pPr>
              <a:defRPr sz="5913"/>
            </a:lvl5pPr>
            <a:lvl6pPr>
              <a:defRPr sz="5913"/>
            </a:lvl6pPr>
            <a:lvl7pPr>
              <a:defRPr sz="5913"/>
            </a:lvl7pPr>
            <a:lvl8pPr>
              <a:defRPr sz="5913"/>
            </a:lvl8pPr>
            <a:lvl9pPr>
              <a:defRPr sz="5913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29946842" y="48510231"/>
            <a:ext cx="26609415" cy="137207318"/>
          </a:xfrm>
        </p:spPr>
        <p:txBody>
          <a:bodyPr/>
          <a:lstStyle>
            <a:lvl1pPr>
              <a:defRPr sz="9170"/>
            </a:lvl1pPr>
            <a:lvl2pPr>
              <a:defRPr sz="7884"/>
            </a:lvl2pPr>
            <a:lvl3pPr>
              <a:defRPr sz="6599"/>
            </a:lvl3pPr>
            <a:lvl4pPr>
              <a:defRPr sz="5913"/>
            </a:lvl4pPr>
            <a:lvl5pPr>
              <a:defRPr sz="5913"/>
            </a:lvl5pPr>
            <a:lvl6pPr>
              <a:defRPr sz="5913"/>
            </a:lvl6pPr>
            <a:lvl7pPr>
              <a:defRPr sz="5913"/>
            </a:lvl7pPr>
            <a:lvl8pPr>
              <a:defRPr sz="5913"/>
            </a:lvl8pPr>
            <a:lvl9pPr>
              <a:defRPr sz="5913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1955A-064F-4E89-967B-3AFC5A29D796}" type="datetimeFigureOut">
              <a:rPr lang="zh-TW" altLang="en-US" smtClean="0"/>
              <a:t>2021/6/25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1D2B1-7AAE-4285-9ADC-598BE2B6776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846213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079977" y="1585844"/>
            <a:ext cx="19439573" cy="6600031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079977" y="8864212"/>
            <a:ext cx="9543541" cy="3694182"/>
          </a:xfrm>
        </p:spPr>
        <p:txBody>
          <a:bodyPr anchor="b"/>
          <a:lstStyle>
            <a:lvl1pPr marL="0" indent="0">
              <a:buNone/>
              <a:defRPr sz="7884" b="1"/>
            </a:lvl1pPr>
            <a:lvl2pPr marL="1498713" indent="0">
              <a:buNone/>
              <a:defRPr sz="6599" b="1"/>
            </a:lvl2pPr>
            <a:lvl3pPr marL="2997426" indent="0">
              <a:buNone/>
              <a:defRPr sz="5913" b="1"/>
            </a:lvl3pPr>
            <a:lvl4pPr marL="4496139" indent="0">
              <a:buNone/>
              <a:defRPr sz="5228" b="1"/>
            </a:lvl4pPr>
            <a:lvl5pPr marL="5994852" indent="0">
              <a:buNone/>
              <a:defRPr sz="5228" b="1"/>
            </a:lvl5pPr>
            <a:lvl6pPr marL="7493565" indent="0">
              <a:buNone/>
              <a:defRPr sz="5228" b="1"/>
            </a:lvl6pPr>
            <a:lvl7pPr marL="8992278" indent="0">
              <a:buNone/>
              <a:defRPr sz="5228" b="1"/>
            </a:lvl7pPr>
            <a:lvl8pPr marL="10490991" indent="0">
              <a:buNone/>
              <a:defRPr sz="5228" b="1"/>
            </a:lvl8pPr>
            <a:lvl9pPr marL="11989704" indent="0">
              <a:buNone/>
              <a:defRPr sz="5228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1079977" y="12558393"/>
            <a:ext cx="9543541" cy="22815945"/>
          </a:xfrm>
        </p:spPr>
        <p:txBody>
          <a:bodyPr/>
          <a:lstStyle>
            <a:lvl1pPr>
              <a:defRPr sz="7884"/>
            </a:lvl1pPr>
            <a:lvl2pPr>
              <a:defRPr sz="6599"/>
            </a:lvl2pPr>
            <a:lvl3pPr>
              <a:defRPr sz="5913"/>
            </a:lvl3pPr>
            <a:lvl4pPr>
              <a:defRPr sz="5228"/>
            </a:lvl4pPr>
            <a:lvl5pPr>
              <a:defRPr sz="5228"/>
            </a:lvl5pPr>
            <a:lvl6pPr>
              <a:defRPr sz="5228"/>
            </a:lvl6pPr>
            <a:lvl7pPr>
              <a:defRPr sz="5228"/>
            </a:lvl7pPr>
            <a:lvl8pPr>
              <a:defRPr sz="5228"/>
            </a:lvl8pPr>
            <a:lvl9pPr>
              <a:defRPr sz="5228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10972260" y="8864212"/>
            <a:ext cx="9547290" cy="3694182"/>
          </a:xfrm>
        </p:spPr>
        <p:txBody>
          <a:bodyPr anchor="b"/>
          <a:lstStyle>
            <a:lvl1pPr marL="0" indent="0">
              <a:buNone/>
              <a:defRPr sz="7884" b="1"/>
            </a:lvl1pPr>
            <a:lvl2pPr marL="1498713" indent="0">
              <a:buNone/>
              <a:defRPr sz="6599" b="1"/>
            </a:lvl2pPr>
            <a:lvl3pPr marL="2997426" indent="0">
              <a:buNone/>
              <a:defRPr sz="5913" b="1"/>
            </a:lvl3pPr>
            <a:lvl4pPr marL="4496139" indent="0">
              <a:buNone/>
              <a:defRPr sz="5228" b="1"/>
            </a:lvl4pPr>
            <a:lvl5pPr marL="5994852" indent="0">
              <a:buNone/>
              <a:defRPr sz="5228" b="1"/>
            </a:lvl5pPr>
            <a:lvl6pPr marL="7493565" indent="0">
              <a:buNone/>
              <a:defRPr sz="5228" b="1"/>
            </a:lvl6pPr>
            <a:lvl7pPr marL="8992278" indent="0">
              <a:buNone/>
              <a:defRPr sz="5228" b="1"/>
            </a:lvl7pPr>
            <a:lvl8pPr marL="10490991" indent="0">
              <a:buNone/>
              <a:defRPr sz="5228" b="1"/>
            </a:lvl8pPr>
            <a:lvl9pPr marL="11989704" indent="0">
              <a:buNone/>
              <a:defRPr sz="5228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10972260" y="12558393"/>
            <a:ext cx="9547290" cy="22815945"/>
          </a:xfrm>
        </p:spPr>
        <p:txBody>
          <a:bodyPr/>
          <a:lstStyle>
            <a:lvl1pPr>
              <a:defRPr sz="7884"/>
            </a:lvl1pPr>
            <a:lvl2pPr>
              <a:defRPr sz="6599"/>
            </a:lvl2pPr>
            <a:lvl3pPr>
              <a:defRPr sz="5913"/>
            </a:lvl3pPr>
            <a:lvl4pPr>
              <a:defRPr sz="5228"/>
            </a:lvl4pPr>
            <a:lvl5pPr>
              <a:defRPr sz="5228"/>
            </a:lvl5pPr>
            <a:lvl6pPr>
              <a:defRPr sz="5228"/>
            </a:lvl6pPr>
            <a:lvl7pPr>
              <a:defRPr sz="5228"/>
            </a:lvl7pPr>
            <a:lvl8pPr>
              <a:defRPr sz="5228"/>
            </a:lvl8pPr>
            <a:lvl9pPr>
              <a:defRPr sz="5228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1955A-064F-4E89-967B-3AFC5A29D796}" type="datetimeFigureOut">
              <a:rPr lang="zh-TW" altLang="en-US" smtClean="0"/>
              <a:t>2021/6/25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1D2B1-7AAE-4285-9ADC-598BE2B6776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70546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1955A-064F-4E89-967B-3AFC5A29D796}" type="datetimeFigureOut">
              <a:rPr lang="zh-TW" altLang="en-US" smtClean="0"/>
              <a:t>2021/6/25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1D2B1-7AAE-4285-9ADC-598BE2B6776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079991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1955A-064F-4E89-967B-3AFC5A29D796}" type="datetimeFigureOut">
              <a:rPr lang="zh-TW" altLang="en-US" smtClean="0"/>
              <a:t>2021/6/25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1D2B1-7AAE-4285-9ADC-598BE2B6776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891747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079978" y="1576674"/>
            <a:ext cx="7106095" cy="6710032"/>
          </a:xfrm>
        </p:spPr>
        <p:txBody>
          <a:bodyPr anchor="b"/>
          <a:lstStyle>
            <a:lvl1pPr algn="l">
              <a:defRPr sz="6599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444815" y="1576677"/>
            <a:ext cx="12074735" cy="33797663"/>
          </a:xfrm>
        </p:spPr>
        <p:txBody>
          <a:bodyPr/>
          <a:lstStyle>
            <a:lvl1pPr>
              <a:defRPr sz="10455"/>
            </a:lvl1pPr>
            <a:lvl2pPr>
              <a:defRPr sz="9170"/>
            </a:lvl2pPr>
            <a:lvl3pPr>
              <a:defRPr sz="7884"/>
            </a:lvl3pPr>
            <a:lvl4pPr>
              <a:defRPr sz="6599"/>
            </a:lvl4pPr>
            <a:lvl5pPr>
              <a:defRPr sz="6599"/>
            </a:lvl5pPr>
            <a:lvl6pPr>
              <a:defRPr sz="6599"/>
            </a:lvl6pPr>
            <a:lvl7pPr>
              <a:defRPr sz="6599"/>
            </a:lvl7pPr>
            <a:lvl8pPr>
              <a:defRPr sz="6599"/>
            </a:lvl8pPr>
            <a:lvl9pPr>
              <a:defRPr sz="6599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079978" y="8286710"/>
            <a:ext cx="7106095" cy="27087632"/>
          </a:xfrm>
        </p:spPr>
        <p:txBody>
          <a:bodyPr/>
          <a:lstStyle>
            <a:lvl1pPr marL="0" indent="0">
              <a:buNone/>
              <a:defRPr sz="4628"/>
            </a:lvl1pPr>
            <a:lvl2pPr marL="1498713" indent="0">
              <a:buNone/>
              <a:defRPr sz="3942"/>
            </a:lvl2pPr>
            <a:lvl3pPr marL="2997426" indent="0">
              <a:buNone/>
              <a:defRPr sz="3257"/>
            </a:lvl3pPr>
            <a:lvl4pPr marL="4496139" indent="0">
              <a:buNone/>
              <a:defRPr sz="2914"/>
            </a:lvl4pPr>
            <a:lvl5pPr marL="5994852" indent="0">
              <a:buNone/>
              <a:defRPr sz="2914"/>
            </a:lvl5pPr>
            <a:lvl6pPr marL="7493565" indent="0">
              <a:buNone/>
              <a:defRPr sz="2914"/>
            </a:lvl6pPr>
            <a:lvl7pPr marL="8992278" indent="0">
              <a:buNone/>
              <a:defRPr sz="2914"/>
            </a:lvl7pPr>
            <a:lvl8pPr marL="10490991" indent="0">
              <a:buNone/>
              <a:defRPr sz="2914"/>
            </a:lvl8pPr>
            <a:lvl9pPr marL="11989704" indent="0">
              <a:buNone/>
              <a:defRPr sz="2914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1955A-064F-4E89-967B-3AFC5A29D796}" type="datetimeFigureOut">
              <a:rPr lang="zh-TW" altLang="en-US" smtClean="0"/>
              <a:t>2021/6/25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1D2B1-7AAE-4285-9ADC-598BE2B6776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882279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233658" y="27720132"/>
            <a:ext cx="12959715" cy="3272519"/>
          </a:xfrm>
        </p:spPr>
        <p:txBody>
          <a:bodyPr anchor="b"/>
          <a:lstStyle>
            <a:lvl1pPr algn="l">
              <a:defRPr sz="6599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4233658" y="3538350"/>
            <a:ext cx="12959715" cy="23760113"/>
          </a:xfrm>
        </p:spPr>
        <p:txBody>
          <a:bodyPr/>
          <a:lstStyle>
            <a:lvl1pPr marL="0" indent="0">
              <a:buNone/>
              <a:defRPr sz="10455"/>
            </a:lvl1pPr>
            <a:lvl2pPr marL="1498713" indent="0">
              <a:buNone/>
              <a:defRPr sz="9170"/>
            </a:lvl2pPr>
            <a:lvl3pPr marL="2997426" indent="0">
              <a:buNone/>
              <a:defRPr sz="7884"/>
            </a:lvl3pPr>
            <a:lvl4pPr marL="4496139" indent="0">
              <a:buNone/>
              <a:defRPr sz="6599"/>
            </a:lvl4pPr>
            <a:lvl5pPr marL="5994852" indent="0">
              <a:buNone/>
              <a:defRPr sz="6599"/>
            </a:lvl5pPr>
            <a:lvl6pPr marL="7493565" indent="0">
              <a:buNone/>
              <a:defRPr sz="6599"/>
            </a:lvl6pPr>
            <a:lvl7pPr marL="8992278" indent="0">
              <a:buNone/>
              <a:defRPr sz="6599"/>
            </a:lvl7pPr>
            <a:lvl8pPr marL="10490991" indent="0">
              <a:buNone/>
              <a:defRPr sz="6599"/>
            </a:lvl8pPr>
            <a:lvl9pPr marL="11989704" indent="0">
              <a:buNone/>
              <a:defRPr sz="6599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233658" y="30992649"/>
            <a:ext cx="12959715" cy="4647520"/>
          </a:xfrm>
        </p:spPr>
        <p:txBody>
          <a:bodyPr/>
          <a:lstStyle>
            <a:lvl1pPr marL="0" indent="0">
              <a:buNone/>
              <a:defRPr sz="4628"/>
            </a:lvl1pPr>
            <a:lvl2pPr marL="1498713" indent="0">
              <a:buNone/>
              <a:defRPr sz="3942"/>
            </a:lvl2pPr>
            <a:lvl3pPr marL="2997426" indent="0">
              <a:buNone/>
              <a:defRPr sz="3257"/>
            </a:lvl3pPr>
            <a:lvl4pPr marL="4496139" indent="0">
              <a:buNone/>
              <a:defRPr sz="2914"/>
            </a:lvl4pPr>
            <a:lvl5pPr marL="5994852" indent="0">
              <a:buNone/>
              <a:defRPr sz="2914"/>
            </a:lvl5pPr>
            <a:lvl6pPr marL="7493565" indent="0">
              <a:buNone/>
              <a:defRPr sz="2914"/>
            </a:lvl6pPr>
            <a:lvl7pPr marL="8992278" indent="0">
              <a:buNone/>
              <a:defRPr sz="2914"/>
            </a:lvl7pPr>
            <a:lvl8pPr marL="10490991" indent="0">
              <a:buNone/>
              <a:defRPr sz="2914"/>
            </a:lvl8pPr>
            <a:lvl9pPr marL="11989704" indent="0">
              <a:buNone/>
              <a:defRPr sz="2914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1955A-064F-4E89-967B-3AFC5A29D796}" type="datetimeFigureOut">
              <a:rPr lang="zh-TW" altLang="en-US" smtClean="0"/>
              <a:t>2021/6/25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1D2B1-7AAE-4285-9ADC-598BE2B6776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27217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1079977" y="1585844"/>
            <a:ext cx="19439573" cy="6600031"/>
          </a:xfrm>
          <a:prstGeom prst="rect">
            <a:avLst/>
          </a:prstGeom>
        </p:spPr>
        <p:txBody>
          <a:bodyPr vert="horz" lIns="349758" tIns="174879" rIns="349758" bIns="174879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079977" y="9240047"/>
            <a:ext cx="19439573" cy="26134294"/>
          </a:xfrm>
          <a:prstGeom prst="rect">
            <a:avLst/>
          </a:prstGeom>
        </p:spPr>
        <p:txBody>
          <a:bodyPr vert="horz" lIns="349758" tIns="174879" rIns="349758" bIns="174879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1079977" y="36703510"/>
            <a:ext cx="5039889" cy="2108343"/>
          </a:xfrm>
          <a:prstGeom prst="rect">
            <a:avLst/>
          </a:prstGeom>
        </p:spPr>
        <p:txBody>
          <a:bodyPr vert="horz" lIns="349758" tIns="174879" rIns="349758" bIns="174879" rtlCol="0" anchor="ctr"/>
          <a:lstStyle>
            <a:lvl1pPr algn="l">
              <a:defRPr sz="394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21955A-064F-4E89-967B-3AFC5A29D796}" type="datetimeFigureOut">
              <a:rPr lang="zh-TW" altLang="en-US" smtClean="0"/>
              <a:t>2021/6/25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7379838" y="36703510"/>
            <a:ext cx="6839850" cy="2108343"/>
          </a:xfrm>
          <a:prstGeom prst="rect">
            <a:avLst/>
          </a:prstGeom>
        </p:spPr>
        <p:txBody>
          <a:bodyPr vert="horz" lIns="349758" tIns="174879" rIns="349758" bIns="174879" rtlCol="0" anchor="ctr"/>
          <a:lstStyle>
            <a:lvl1pPr algn="ctr">
              <a:defRPr sz="394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15479661" y="36703510"/>
            <a:ext cx="5039889" cy="2108343"/>
          </a:xfrm>
          <a:prstGeom prst="rect">
            <a:avLst/>
          </a:prstGeom>
        </p:spPr>
        <p:txBody>
          <a:bodyPr vert="horz" lIns="349758" tIns="174879" rIns="349758" bIns="174879" rtlCol="0" anchor="ctr"/>
          <a:lstStyle>
            <a:lvl1pPr algn="r">
              <a:defRPr sz="394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B1D2B1-7AAE-4285-9ADC-598BE2B6776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761897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997426" rtl="0" eaLnBrk="1" latinLnBrk="0" hangingPunct="1">
        <a:spcBef>
          <a:spcPct val="0"/>
        </a:spcBef>
        <a:buNone/>
        <a:defRPr sz="1439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124035" indent="-1124035" algn="l" defTabSz="2997426" rtl="0" eaLnBrk="1" latinLnBrk="0" hangingPunct="1">
        <a:spcBef>
          <a:spcPct val="20000"/>
        </a:spcBef>
        <a:buFont typeface="Arial" panose="020B0604020202020204" pitchFamily="34" charset="0"/>
        <a:buChar char="•"/>
        <a:defRPr sz="10455" kern="1200">
          <a:solidFill>
            <a:schemeClr val="tx1"/>
          </a:solidFill>
          <a:latin typeface="+mn-lt"/>
          <a:ea typeface="+mn-ea"/>
          <a:cs typeface="+mn-cs"/>
        </a:defRPr>
      </a:lvl1pPr>
      <a:lvl2pPr marL="2435409" indent="-936696" algn="l" defTabSz="2997426" rtl="0" eaLnBrk="1" latinLnBrk="0" hangingPunct="1">
        <a:spcBef>
          <a:spcPct val="20000"/>
        </a:spcBef>
        <a:buFont typeface="Arial" panose="020B0604020202020204" pitchFamily="34" charset="0"/>
        <a:buChar char="–"/>
        <a:defRPr sz="9170" kern="1200">
          <a:solidFill>
            <a:schemeClr val="tx1"/>
          </a:solidFill>
          <a:latin typeface="+mn-lt"/>
          <a:ea typeface="+mn-ea"/>
          <a:cs typeface="+mn-cs"/>
        </a:defRPr>
      </a:lvl2pPr>
      <a:lvl3pPr marL="3746783" indent="-749357" algn="l" defTabSz="2997426" rtl="0" eaLnBrk="1" latinLnBrk="0" hangingPunct="1">
        <a:spcBef>
          <a:spcPct val="20000"/>
        </a:spcBef>
        <a:buFont typeface="Arial" panose="020B0604020202020204" pitchFamily="34" charset="0"/>
        <a:buChar char="•"/>
        <a:defRPr sz="7884" kern="1200">
          <a:solidFill>
            <a:schemeClr val="tx1"/>
          </a:solidFill>
          <a:latin typeface="+mn-lt"/>
          <a:ea typeface="+mn-ea"/>
          <a:cs typeface="+mn-cs"/>
        </a:defRPr>
      </a:lvl3pPr>
      <a:lvl4pPr marL="5245496" indent="-749357" algn="l" defTabSz="2997426" rtl="0" eaLnBrk="1" latinLnBrk="0" hangingPunct="1">
        <a:spcBef>
          <a:spcPct val="20000"/>
        </a:spcBef>
        <a:buFont typeface="Arial" panose="020B0604020202020204" pitchFamily="34" charset="0"/>
        <a:buChar char="–"/>
        <a:defRPr sz="6599" kern="1200">
          <a:solidFill>
            <a:schemeClr val="tx1"/>
          </a:solidFill>
          <a:latin typeface="+mn-lt"/>
          <a:ea typeface="+mn-ea"/>
          <a:cs typeface="+mn-cs"/>
        </a:defRPr>
      </a:lvl4pPr>
      <a:lvl5pPr marL="6744209" indent="-749357" algn="l" defTabSz="2997426" rtl="0" eaLnBrk="1" latinLnBrk="0" hangingPunct="1">
        <a:spcBef>
          <a:spcPct val="20000"/>
        </a:spcBef>
        <a:buFont typeface="Arial" panose="020B0604020202020204" pitchFamily="34" charset="0"/>
        <a:buChar char="»"/>
        <a:defRPr sz="6599" kern="1200">
          <a:solidFill>
            <a:schemeClr val="tx1"/>
          </a:solidFill>
          <a:latin typeface="+mn-lt"/>
          <a:ea typeface="+mn-ea"/>
          <a:cs typeface="+mn-cs"/>
        </a:defRPr>
      </a:lvl5pPr>
      <a:lvl6pPr marL="8242922" indent="-749357" algn="l" defTabSz="2997426" rtl="0" eaLnBrk="1" latinLnBrk="0" hangingPunct="1">
        <a:spcBef>
          <a:spcPct val="20000"/>
        </a:spcBef>
        <a:buFont typeface="Arial" panose="020B0604020202020204" pitchFamily="34" charset="0"/>
        <a:buChar char="•"/>
        <a:defRPr sz="6599" kern="1200">
          <a:solidFill>
            <a:schemeClr val="tx1"/>
          </a:solidFill>
          <a:latin typeface="+mn-lt"/>
          <a:ea typeface="+mn-ea"/>
          <a:cs typeface="+mn-cs"/>
        </a:defRPr>
      </a:lvl6pPr>
      <a:lvl7pPr marL="9741635" indent="-749357" algn="l" defTabSz="2997426" rtl="0" eaLnBrk="1" latinLnBrk="0" hangingPunct="1">
        <a:spcBef>
          <a:spcPct val="20000"/>
        </a:spcBef>
        <a:buFont typeface="Arial" panose="020B0604020202020204" pitchFamily="34" charset="0"/>
        <a:buChar char="•"/>
        <a:defRPr sz="6599" kern="1200">
          <a:solidFill>
            <a:schemeClr val="tx1"/>
          </a:solidFill>
          <a:latin typeface="+mn-lt"/>
          <a:ea typeface="+mn-ea"/>
          <a:cs typeface="+mn-cs"/>
        </a:defRPr>
      </a:lvl7pPr>
      <a:lvl8pPr marL="11240348" indent="-749357" algn="l" defTabSz="2997426" rtl="0" eaLnBrk="1" latinLnBrk="0" hangingPunct="1">
        <a:spcBef>
          <a:spcPct val="20000"/>
        </a:spcBef>
        <a:buFont typeface="Arial" panose="020B0604020202020204" pitchFamily="34" charset="0"/>
        <a:buChar char="•"/>
        <a:defRPr sz="6599" kern="1200">
          <a:solidFill>
            <a:schemeClr val="tx1"/>
          </a:solidFill>
          <a:latin typeface="+mn-lt"/>
          <a:ea typeface="+mn-ea"/>
          <a:cs typeface="+mn-cs"/>
        </a:defRPr>
      </a:lvl8pPr>
      <a:lvl9pPr marL="12739061" indent="-749357" algn="l" defTabSz="2997426" rtl="0" eaLnBrk="1" latinLnBrk="0" hangingPunct="1">
        <a:spcBef>
          <a:spcPct val="20000"/>
        </a:spcBef>
        <a:buFont typeface="Arial" panose="020B0604020202020204" pitchFamily="34" charset="0"/>
        <a:buChar char="•"/>
        <a:defRPr sz="659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2997426" rtl="0" eaLnBrk="1" latinLnBrk="0" hangingPunct="1">
        <a:defRPr sz="5913" kern="1200">
          <a:solidFill>
            <a:schemeClr val="tx1"/>
          </a:solidFill>
          <a:latin typeface="+mn-lt"/>
          <a:ea typeface="+mn-ea"/>
          <a:cs typeface="+mn-cs"/>
        </a:defRPr>
      </a:lvl1pPr>
      <a:lvl2pPr marL="1498713" algn="l" defTabSz="2997426" rtl="0" eaLnBrk="1" latinLnBrk="0" hangingPunct="1">
        <a:defRPr sz="5913" kern="1200">
          <a:solidFill>
            <a:schemeClr val="tx1"/>
          </a:solidFill>
          <a:latin typeface="+mn-lt"/>
          <a:ea typeface="+mn-ea"/>
          <a:cs typeface="+mn-cs"/>
        </a:defRPr>
      </a:lvl2pPr>
      <a:lvl3pPr marL="2997426" algn="l" defTabSz="2997426" rtl="0" eaLnBrk="1" latinLnBrk="0" hangingPunct="1">
        <a:defRPr sz="5913" kern="1200">
          <a:solidFill>
            <a:schemeClr val="tx1"/>
          </a:solidFill>
          <a:latin typeface="+mn-lt"/>
          <a:ea typeface="+mn-ea"/>
          <a:cs typeface="+mn-cs"/>
        </a:defRPr>
      </a:lvl3pPr>
      <a:lvl4pPr marL="4496139" algn="l" defTabSz="2997426" rtl="0" eaLnBrk="1" latinLnBrk="0" hangingPunct="1">
        <a:defRPr sz="5913" kern="1200">
          <a:solidFill>
            <a:schemeClr val="tx1"/>
          </a:solidFill>
          <a:latin typeface="+mn-lt"/>
          <a:ea typeface="+mn-ea"/>
          <a:cs typeface="+mn-cs"/>
        </a:defRPr>
      </a:lvl4pPr>
      <a:lvl5pPr marL="5994852" algn="l" defTabSz="2997426" rtl="0" eaLnBrk="1" latinLnBrk="0" hangingPunct="1">
        <a:defRPr sz="5913" kern="1200">
          <a:solidFill>
            <a:schemeClr val="tx1"/>
          </a:solidFill>
          <a:latin typeface="+mn-lt"/>
          <a:ea typeface="+mn-ea"/>
          <a:cs typeface="+mn-cs"/>
        </a:defRPr>
      </a:lvl5pPr>
      <a:lvl6pPr marL="7493565" algn="l" defTabSz="2997426" rtl="0" eaLnBrk="1" latinLnBrk="0" hangingPunct="1">
        <a:defRPr sz="5913" kern="1200">
          <a:solidFill>
            <a:schemeClr val="tx1"/>
          </a:solidFill>
          <a:latin typeface="+mn-lt"/>
          <a:ea typeface="+mn-ea"/>
          <a:cs typeface="+mn-cs"/>
        </a:defRPr>
      </a:lvl6pPr>
      <a:lvl7pPr marL="8992278" algn="l" defTabSz="2997426" rtl="0" eaLnBrk="1" latinLnBrk="0" hangingPunct="1">
        <a:defRPr sz="5913" kern="1200">
          <a:solidFill>
            <a:schemeClr val="tx1"/>
          </a:solidFill>
          <a:latin typeface="+mn-lt"/>
          <a:ea typeface="+mn-ea"/>
          <a:cs typeface="+mn-cs"/>
        </a:defRPr>
      </a:lvl7pPr>
      <a:lvl8pPr marL="10490991" algn="l" defTabSz="2997426" rtl="0" eaLnBrk="1" latinLnBrk="0" hangingPunct="1">
        <a:defRPr sz="5913" kern="1200">
          <a:solidFill>
            <a:schemeClr val="tx1"/>
          </a:solidFill>
          <a:latin typeface="+mn-lt"/>
          <a:ea typeface="+mn-ea"/>
          <a:cs typeface="+mn-cs"/>
        </a:defRPr>
      </a:lvl8pPr>
      <a:lvl9pPr marL="11989704" algn="l" defTabSz="2997426" rtl="0" eaLnBrk="1" latinLnBrk="0" hangingPunct="1">
        <a:defRPr sz="59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13" Type="http://schemas.microsoft.com/office/2007/relationships/diagramDrawing" Target="../diagrams/drawing2.xml"/><Relationship Id="rId18" Type="http://schemas.microsoft.com/office/2007/relationships/diagramDrawing" Target="../diagrams/drawing3.xml"/><Relationship Id="rId3" Type="http://schemas.microsoft.com/office/2007/relationships/hdphoto" Target="../media/hdphoto1.wdp"/><Relationship Id="rId21" Type="http://schemas.openxmlformats.org/officeDocument/2006/relationships/diagramQuickStyle" Target="../diagrams/quickStyle4.xml"/><Relationship Id="rId7" Type="http://schemas.openxmlformats.org/officeDocument/2006/relationships/diagramColors" Target="../diagrams/colors1.xml"/><Relationship Id="rId12" Type="http://schemas.openxmlformats.org/officeDocument/2006/relationships/diagramColors" Target="../diagrams/colors2.xml"/><Relationship Id="rId17" Type="http://schemas.openxmlformats.org/officeDocument/2006/relationships/diagramColors" Target="../diagrams/colors3.xml"/><Relationship Id="rId2" Type="http://schemas.openxmlformats.org/officeDocument/2006/relationships/image" Target="../media/image1.png"/><Relationship Id="rId16" Type="http://schemas.openxmlformats.org/officeDocument/2006/relationships/diagramQuickStyle" Target="../diagrams/quickStyle3.xml"/><Relationship Id="rId20" Type="http://schemas.openxmlformats.org/officeDocument/2006/relationships/diagramLayout" Target="../diagrams/layout4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1.xml"/><Relationship Id="rId11" Type="http://schemas.openxmlformats.org/officeDocument/2006/relationships/diagramQuickStyle" Target="../diagrams/quickStyle2.xml"/><Relationship Id="rId5" Type="http://schemas.openxmlformats.org/officeDocument/2006/relationships/diagramLayout" Target="../diagrams/layout1.xml"/><Relationship Id="rId15" Type="http://schemas.openxmlformats.org/officeDocument/2006/relationships/diagramLayout" Target="../diagrams/layout3.xml"/><Relationship Id="rId23" Type="http://schemas.microsoft.com/office/2007/relationships/diagramDrawing" Target="../diagrams/drawing4.xml"/><Relationship Id="rId10" Type="http://schemas.openxmlformats.org/officeDocument/2006/relationships/diagramLayout" Target="../diagrams/layout2.xml"/><Relationship Id="rId19" Type="http://schemas.openxmlformats.org/officeDocument/2006/relationships/diagramData" Target="../diagrams/data4.xml"/><Relationship Id="rId4" Type="http://schemas.openxmlformats.org/officeDocument/2006/relationships/diagramData" Target="../diagrams/data1.xml"/><Relationship Id="rId9" Type="http://schemas.openxmlformats.org/officeDocument/2006/relationships/diagramData" Target="../diagrams/data2.xml"/><Relationship Id="rId14" Type="http://schemas.openxmlformats.org/officeDocument/2006/relationships/diagramData" Target="../diagrams/data3.xml"/><Relationship Id="rId22" Type="http://schemas.openxmlformats.org/officeDocument/2006/relationships/diagramColors" Target="../diagrams/colors4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矩形 28"/>
          <p:cNvSpPr/>
          <p:nvPr/>
        </p:nvSpPr>
        <p:spPr>
          <a:xfrm>
            <a:off x="-1" y="2733893"/>
            <a:ext cx="21599525" cy="3686629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5913" dirty="0"/>
          </a:p>
        </p:txBody>
      </p:sp>
      <p:sp>
        <p:nvSpPr>
          <p:cNvPr id="23" name="矩形 22"/>
          <p:cNvSpPr/>
          <p:nvPr/>
        </p:nvSpPr>
        <p:spPr>
          <a:xfrm>
            <a:off x="8639840" y="-74114"/>
            <a:ext cx="4443268" cy="561601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5913"/>
          </a:p>
        </p:txBody>
      </p:sp>
      <p:sp>
        <p:nvSpPr>
          <p:cNvPr id="32" name="副標題 31"/>
          <p:cNvSpPr>
            <a:spLocks noGrp="1"/>
          </p:cNvSpPr>
          <p:nvPr>
            <p:ph type="subTitle" idx="1"/>
          </p:nvPr>
        </p:nvSpPr>
        <p:spPr>
          <a:xfrm>
            <a:off x="3239929" y="17994131"/>
            <a:ext cx="15119668" cy="10120048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36" name="矩形 35"/>
          <p:cNvSpPr/>
          <p:nvPr/>
        </p:nvSpPr>
        <p:spPr>
          <a:xfrm>
            <a:off x="-527169" y="6344155"/>
            <a:ext cx="22652710" cy="12283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 sz="5913"/>
          </a:p>
        </p:txBody>
      </p:sp>
      <p:sp>
        <p:nvSpPr>
          <p:cNvPr id="27" name="矩形 26"/>
          <p:cNvSpPr/>
          <p:nvPr/>
        </p:nvSpPr>
        <p:spPr>
          <a:xfrm>
            <a:off x="10367777" y="5541898"/>
            <a:ext cx="1016785" cy="1735454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 sz="5913"/>
          </a:p>
        </p:txBody>
      </p:sp>
      <p:sp>
        <p:nvSpPr>
          <p:cNvPr id="37" name="圓角矩形 36"/>
          <p:cNvSpPr/>
          <p:nvPr/>
        </p:nvSpPr>
        <p:spPr>
          <a:xfrm>
            <a:off x="493846" y="8565791"/>
            <a:ext cx="9256811" cy="14330648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5913" dirty="0"/>
          </a:p>
        </p:txBody>
      </p:sp>
      <p:sp>
        <p:nvSpPr>
          <p:cNvPr id="41" name="圓角矩形 40"/>
          <p:cNvSpPr/>
          <p:nvPr/>
        </p:nvSpPr>
        <p:spPr>
          <a:xfrm>
            <a:off x="11910579" y="8565790"/>
            <a:ext cx="9256811" cy="14330649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5913"/>
          </a:p>
        </p:txBody>
      </p:sp>
      <p:sp>
        <p:nvSpPr>
          <p:cNvPr id="40" name="圓角矩形 39"/>
          <p:cNvSpPr/>
          <p:nvPr/>
        </p:nvSpPr>
        <p:spPr>
          <a:xfrm>
            <a:off x="3147465" y="666645"/>
            <a:ext cx="15119458" cy="1228373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5913"/>
          </a:p>
        </p:txBody>
      </p:sp>
      <p:sp>
        <p:nvSpPr>
          <p:cNvPr id="47" name="矩形 46"/>
          <p:cNvSpPr/>
          <p:nvPr/>
        </p:nvSpPr>
        <p:spPr>
          <a:xfrm>
            <a:off x="1172679" y="6776140"/>
            <a:ext cx="19710747" cy="6198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3428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說明</a:t>
            </a:r>
            <a:r>
              <a:rPr lang="en-US" altLang="zh-TW" sz="3428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:</a:t>
            </a:r>
            <a:r>
              <a:rPr lang="zh-TW" altLang="zh-TW" sz="3428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土木科</a:t>
            </a:r>
            <a:r>
              <a:rPr lang="en-US" altLang="zh-TW" sz="3428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(89.08</a:t>
            </a:r>
            <a:r>
              <a:rPr lang="zh-TW" altLang="zh-TW" sz="3428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改工科前</a:t>
            </a:r>
            <a:r>
              <a:rPr lang="en-US" altLang="zh-TW" sz="3428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zh-TW" sz="3428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參加農科技藝競賽</a:t>
            </a:r>
            <a:r>
              <a:rPr lang="en-US" altLang="zh-TW" sz="3428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zh-TW" sz="3428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測量職種</a:t>
            </a:r>
            <a:r>
              <a:rPr lang="en-US" altLang="zh-TW" sz="3428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:82~89</a:t>
            </a:r>
            <a:r>
              <a:rPr lang="zh-TW" altLang="zh-TW" sz="3428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學年冠軍，八連霸，</a:t>
            </a:r>
            <a:r>
              <a:rPr lang="en-US" altLang="zh-TW" sz="3428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90</a:t>
            </a:r>
            <a:r>
              <a:rPr lang="zh-TW" altLang="zh-TW" sz="3428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學年</a:t>
            </a:r>
            <a:r>
              <a:rPr lang="en-US" altLang="zh-TW" sz="3428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:</a:t>
            </a:r>
            <a:r>
              <a:rPr lang="zh-TW" altLang="zh-TW" sz="3428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亞軍</a:t>
            </a:r>
            <a:r>
              <a:rPr lang="en-US" altLang="zh-TW" sz="3428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lang="zh-TW" altLang="zh-TW" sz="3428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2" name="圖片 1"/>
          <p:cNvPicPr>
            <a:picLocks noChangeAspect="1"/>
          </p:cNvPicPr>
          <p:nvPr/>
        </p:nvPicPr>
        <p:blipFill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9964" b="91837" l="4625" r="89878">
                        <a14:foregroundMark x1="8115" y1="69628" x2="8115" y2="69628"/>
                        <a14:foregroundMark x1="46248" y1="32773" x2="46248" y2="32773"/>
                        <a14:foregroundMark x1="61082" y1="55462" x2="61082" y2="57263"/>
                        <a14:foregroundMark x1="4712" y1="67347" x2="4712" y2="67347"/>
                        <a14:foregroundMark x1="50436" y1="91837" x2="50436" y2="9183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30037" y="25105932"/>
            <a:ext cx="22595627" cy="16424220"/>
          </a:xfrm>
          <a:prstGeom prst="rect">
            <a:avLst/>
          </a:prstGeom>
        </p:spPr>
      </p:pic>
      <p:sp>
        <p:nvSpPr>
          <p:cNvPr id="15" name="矩形 14"/>
          <p:cNvSpPr/>
          <p:nvPr/>
        </p:nvSpPr>
        <p:spPr>
          <a:xfrm>
            <a:off x="12218229" y="38183630"/>
            <a:ext cx="9381296" cy="11473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TW" sz="6856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CIVIL</a:t>
            </a:r>
            <a:r>
              <a:rPr lang="zh-TW" altLang="en-US" sz="6856" b="1" dirty="0" smtClean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en-US" altLang="zh-TW" sz="6856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ENGINEERING</a:t>
            </a:r>
            <a:endParaRPr lang="zh-TW" altLang="en-US" sz="12855" b="1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ea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  <p:graphicFrame>
        <p:nvGraphicFramePr>
          <p:cNvPr id="3" name="表格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4435483"/>
              </p:ext>
            </p:extLst>
          </p:nvPr>
        </p:nvGraphicFramePr>
        <p:xfrm>
          <a:off x="539396" y="7751392"/>
          <a:ext cx="20673545" cy="30000347"/>
        </p:xfrm>
        <a:graphic>
          <a:graphicData uri="http://schemas.openxmlformats.org/drawingml/2006/table">
            <a:tbl>
              <a:tblPr firstRow="1" bandRow="1"/>
              <a:tblGrid>
                <a:gridCol w="4725973">
                  <a:extLst>
                    <a:ext uri="{9D8B030D-6E8A-4147-A177-3AD203B41FA5}">
                      <a16:colId xmlns:a16="http://schemas.microsoft.com/office/drawing/2014/main" val="1994838329"/>
                    </a:ext>
                  </a:extLst>
                </a:gridCol>
                <a:gridCol w="2212069">
                  <a:extLst>
                    <a:ext uri="{9D8B030D-6E8A-4147-A177-3AD203B41FA5}">
                      <a16:colId xmlns:a16="http://schemas.microsoft.com/office/drawing/2014/main" val="1296911608"/>
                    </a:ext>
                  </a:extLst>
                </a:gridCol>
                <a:gridCol w="2571789">
                  <a:extLst>
                    <a:ext uri="{9D8B030D-6E8A-4147-A177-3AD203B41FA5}">
                      <a16:colId xmlns:a16="http://schemas.microsoft.com/office/drawing/2014/main" val="2544326376"/>
                    </a:ext>
                  </a:extLst>
                </a:gridCol>
                <a:gridCol w="3903165">
                  <a:extLst>
                    <a:ext uri="{9D8B030D-6E8A-4147-A177-3AD203B41FA5}">
                      <a16:colId xmlns:a16="http://schemas.microsoft.com/office/drawing/2014/main" val="3522375242"/>
                    </a:ext>
                  </a:extLst>
                </a:gridCol>
                <a:gridCol w="3386327">
                  <a:extLst>
                    <a:ext uri="{9D8B030D-6E8A-4147-A177-3AD203B41FA5}">
                      <a16:colId xmlns:a16="http://schemas.microsoft.com/office/drawing/2014/main" val="2473722212"/>
                    </a:ext>
                  </a:extLst>
                </a:gridCol>
                <a:gridCol w="3874222">
                  <a:extLst>
                    <a:ext uri="{9D8B030D-6E8A-4147-A177-3AD203B41FA5}">
                      <a16:colId xmlns:a16="http://schemas.microsoft.com/office/drawing/2014/main" val="3263813740"/>
                    </a:ext>
                  </a:extLst>
                </a:gridCol>
              </a:tblGrid>
              <a:tr h="7963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800" b="1" kern="120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學年度</a:t>
                      </a:r>
                      <a:r>
                        <a:rPr lang="en-US" sz="2800" b="1" kern="120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 (</a:t>
                      </a:r>
                      <a:r>
                        <a:rPr lang="zh-TW" sz="2800" b="1" kern="120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年</a:t>
                      </a:r>
                      <a:r>
                        <a:rPr lang="en-US" sz="2800" b="1" kern="120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)</a:t>
                      </a:r>
                      <a:endParaRPr lang="zh-TW" sz="28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78105" marR="7810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800" b="1" kern="1200" dirty="0" smtClean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四</a:t>
                      </a:r>
                      <a:r>
                        <a:rPr lang="zh-TW" sz="2800" b="1" kern="1200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技</a:t>
                      </a:r>
                      <a:r>
                        <a:rPr lang="zh-TW" sz="2800" b="1" kern="1200" dirty="0" smtClean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二專</a:t>
                      </a:r>
                      <a:endParaRPr lang="en-US" altLang="zh-TW" sz="2800" b="1" kern="1200" dirty="0" smtClean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zh-TW" sz="2800" b="1" kern="1200" dirty="0" smtClean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國立</a:t>
                      </a:r>
                      <a:r>
                        <a:rPr lang="zh-TW" sz="2800" b="1" kern="1200" dirty="0" smtClean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人數</a:t>
                      </a:r>
                      <a:endParaRPr lang="zh-TW" sz="2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78105" marR="7810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800" b="1" kern="1200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乙級工程測量證照</a:t>
                      </a:r>
                      <a:endParaRPr lang="zh-TW" sz="2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78105" marR="7810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800" b="1" kern="1200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全國工科技藝競賽</a:t>
                      </a:r>
                      <a:r>
                        <a:rPr lang="en-US" sz="2800" b="1" kern="1200" dirty="0" smtClean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_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800" b="1" kern="1200" dirty="0" smtClean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測量</a:t>
                      </a:r>
                      <a:r>
                        <a:rPr lang="zh-TW" sz="2800" b="1" kern="1200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職種</a:t>
                      </a:r>
                      <a:endParaRPr lang="zh-TW" sz="2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78105" marR="7810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800" b="1" kern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全國科展</a:t>
                      </a:r>
                      <a:endParaRPr lang="zh-TW" sz="2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78105" marR="7810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800" b="1" kern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全國專業群科</a:t>
                      </a:r>
                      <a:r>
                        <a:rPr lang="en-US" sz="2800" b="1" kern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_</a:t>
                      </a:r>
                      <a:r>
                        <a:rPr lang="zh-TW" sz="2800" b="1" kern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專題及創意製作競賽</a:t>
                      </a:r>
                      <a:endParaRPr lang="zh-TW" sz="2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25026027"/>
                  </a:ext>
                </a:extLst>
              </a:tr>
              <a:tr h="98953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kern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93</a:t>
                      </a:r>
                      <a:r>
                        <a:rPr lang="zh-TW" sz="2800" kern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學年</a:t>
                      </a:r>
                      <a:endParaRPr lang="zh-TW" sz="28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kern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(93.08~94.07)</a:t>
                      </a:r>
                      <a:endParaRPr lang="zh-TW" sz="28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5240" marR="1524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kern="120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47</a:t>
                      </a:r>
                      <a:endParaRPr lang="zh-TW" sz="28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78105" marR="7810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kern="1200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1</a:t>
                      </a:r>
                      <a:endParaRPr lang="zh-TW" sz="2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78105" marR="7810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sz="2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78105" marR="7810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sz="2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78105" marR="7810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8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zh-TW" sz="28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71869037"/>
                  </a:ext>
                </a:extLst>
              </a:tr>
              <a:tr h="98953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kern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94</a:t>
                      </a:r>
                      <a:r>
                        <a:rPr lang="zh-TW" sz="2800" kern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學年</a:t>
                      </a:r>
                      <a:r>
                        <a:rPr lang="en-US" sz="2800" kern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(94.08~95.07)</a:t>
                      </a:r>
                      <a:endParaRPr lang="zh-TW" sz="28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5240" marR="1524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kern="120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26</a:t>
                      </a:r>
                      <a:endParaRPr lang="zh-TW" sz="28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78105" marR="7810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kern="120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4</a:t>
                      </a:r>
                      <a:endParaRPr lang="zh-TW" sz="28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78105" marR="7810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800" kern="1200" dirty="0" smtClean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康</a:t>
                      </a:r>
                      <a:r>
                        <a:rPr lang="zh-TW" altLang="en-US" sz="2800" kern="1200" dirty="0" smtClean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○</a:t>
                      </a:r>
                      <a:r>
                        <a:rPr lang="zh-TW" sz="2800" kern="1200" dirty="0" smtClean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僑</a:t>
                      </a:r>
                      <a:r>
                        <a:rPr lang="en-US" sz="2800" kern="1200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(16</a:t>
                      </a:r>
                      <a:r>
                        <a:rPr lang="zh-TW" sz="2800" kern="1200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名</a:t>
                      </a:r>
                      <a:r>
                        <a:rPr lang="en-US" sz="2800" kern="1200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)</a:t>
                      </a:r>
                      <a:endParaRPr lang="zh-TW" sz="2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78105" marR="7810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sz="28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78105" marR="7810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8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zh-TW" sz="28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16620914"/>
                  </a:ext>
                </a:extLst>
              </a:tr>
              <a:tr h="98953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kern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95</a:t>
                      </a:r>
                      <a:r>
                        <a:rPr lang="zh-TW" sz="2800" kern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學年</a:t>
                      </a:r>
                      <a:r>
                        <a:rPr lang="en-US" sz="2800" kern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(95.08~96.07)</a:t>
                      </a:r>
                      <a:endParaRPr lang="zh-TW" sz="28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5240" marR="1524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kern="120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32</a:t>
                      </a:r>
                      <a:endParaRPr lang="zh-TW" sz="28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78105" marR="7810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kern="120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8</a:t>
                      </a:r>
                      <a:endParaRPr lang="zh-TW" sz="28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78105" marR="7810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800" kern="1200" dirty="0" smtClean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洪</a:t>
                      </a:r>
                      <a:r>
                        <a:rPr lang="zh-TW" altLang="en-US" sz="2800" kern="1200" dirty="0" smtClean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○</a:t>
                      </a:r>
                      <a:r>
                        <a:rPr lang="zh-TW" sz="2800" kern="1200" dirty="0" smtClean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祐</a:t>
                      </a:r>
                      <a:r>
                        <a:rPr lang="en-US" sz="2800" kern="1200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(17</a:t>
                      </a:r>
                      <a:r>
                        <a:rPr lang="zh-TW" sz="2800" kern="1200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名</a:t>
                      </a:r>
                      <a:r>
                        <a:rPr lang="en-US" sz="2800" kern="1200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)</a:t>
                      </a:r>
                      <a:r>
                        <a:rPr lang="zh-TW" sz="2800" kern="1200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，</a:t>
                      </a:r>
                      <a:r>
                        <a:rPr lang="zh-TW" sz="2800" kern="1200" dirty="0" smtClean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郭</a:t>
                      </a:r>
                      <a:r>
                        <a:rPr lang="zh-TW" altLang="en-US" sz="2800" kern="1200" dirty="0" smtClean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○</a:t>
                      </a:r>
                      <a:r>
                        <a:rPr lang="zh-TW" sz="2800" kern="1200" dirty="0" smtClean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憲</a:t>
                      </a:r>
                      <a:r>
                        <a:rPr lang="en-US" sz="2800" kern="1200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(18</a:t>
                      </a:r>
                      <a:r>
                        <a:rPr lang="zh-TW" sz="2800" kern="1200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名</a:t>
                      </a:r>
                      <a:r>
                        <a:rPr lang="en-US" sz="2800" kern="1200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)</a:t>
                      </a:r>
                      <a:endParaRPr lang="zh-TW" sz="2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78105" marR="7810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sz="28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78105" marR="7810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8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zh-TW" sz="28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27202136"/>
                  </a:ext>
                </a:extLst>
              </a:tr>
              <a:tr h="109978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kern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96</a:t>
                      </a:r>
                      <a:r>
                        <a:rPr lang="zh-TW" sz="2800" kern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學年</a:t>
                      </a:r>
                      <a:r>
                        <a:rPr lang="en-US" sz="2800" kern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(96.08~97.07)</a:t>
                      </a:r>
                      <a:endParaRPr lang="zh-TW" sz="28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5240" marR="1524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kern="120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16</a:t>
                      </a:r>
                      <a:endParaRPr lang="zh-TW" sz="28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78105" marR="7810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kern="120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7</a:t>
                      </a:r>
                      <a:endParaRPr lang="zh-TW" sz="28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78105" marR="7810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800" kern="1200" dirty="0" smtClean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吳</a:t>
                      </a:r>
                      <a:r>
                        <a:rPr lang="zh-TW" altLang="en-US" sz="2800" kern="1200" dirty="0" smtClean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○</a:t>
                      </a:r>
                      <a:r>
                        <a:rPr lang="zh-TW" sz="2800" kern="1200" dirty="0" smtClean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翰</a:t>
                      </a:r>
                      <a:r>
                        <a:rPr lang="en-US" sz="2800" kern="1200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(8</a:t>
                      </a:r>
                      <a:r>
                        <a:rPr lang="zh-TW" sz="2800" kern="1200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名</a:t>
                      </a:r>
                      <a:r>
                        <a:rPr lang="en-US" sz="2800" kern="1200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)</a:t>
                      </a:r>
                      <a:r>
                        <a:rPr lang="zh-TW" sz="2800" kern="1200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，</a:t>
                      </a:r>
                      <a:r>
                        <a:rPr lang="zh-TW" sz="2800" kern="1200" dirty="0" smtClean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鄭</a:t>
                      </a:r>
                      <a:r>
                        <a:rPr lang="zh-TW" altLang="en-US" sz="2800" kern="1200" dirty="0" smtClean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○</a:t>
                      </a:r>
                      <a:r>
                        <a:rPr lang="zh-TW" sz="2800" kern="1200" dirty="0" smtClean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閔</a:t>
                      </a:r>
                      <a:r>
                        <a:rPr lang="en-US" sz="2800" kern="1200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(14</a:t>
                      </a:r>
                      <a:r>
                        <a:rPr lang="zh-TW" sz="2800" kern="1200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名</a:t>
                      </a:r>
                      <a:r>
                        <a:rPr lang="en-US" sz="2800" kern="1200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)</a:t>
                      </a:r>
                      <a:endParaRPr lang="zh-TW" sz="2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78105" marR="7810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sz="2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78105" marR="7810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8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zh-TW" sz="28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48084177"/>
                  </a:ext>
                </a:extLst>
              </a:tr>
              <a:tr h="109978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kern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97</a:t>
                      </a:r>
                      <a:r>
                        <a:rPr lang="zh-TW" sz="2800" kern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學年</a:t>
                      </a:r>
                      <a:r>
                        <a:rPr lang="en-US" sz="2800" kern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(97.08~98.07)</a:t>
                      </a:r>
                      <a:endParaRPr lang="zh-TW" sz="28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5240" marR="1524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kern="120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20</a:t>
                      </a:r>
                      <a:endParaRPr lang="zh-TW" sz="28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78105" marR="7810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kern="120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28</a:t>
                      </a:r>
                      <a:endParaRPr lang="zh-TW" sz="28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78105" marR="7810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800" kern="1200" dirty="0" smtClean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陳</a:t>
                      </a:r>
                      <a:r>
                        <a:rPr lang="zh-TW" altLang="en-US" sz="2800" kern="1200" dirty="0" smtClean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○</a:t>
                      </a:r>
                      <a:r>
                        <a:rPr lang="zh-TW" sz="2800" kern="1200" dirty="0" smtClean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致</a:t>
                      </a:r>
                      <a:r>
                        <a:rPr lang="en-US" sz="2800" kern="1200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(14</a:t>
                      </a:r>
                      <a:r>
                        <a:rPr lang="zh-TW" sz="2800" kern="1200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名</a:t>
                      </a:r>
                      <a:r>
                        <a:rPr lang="en-US" sz="2800" kern="1200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)</a:t>
                      </a:r>
                      <a:endParaRPr lang="zh-TW" sz="2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78105" marR="7810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sz="28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78105" marR="7810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8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zh-TW" sz="28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00200169"/>
                  </a:ext>
                </a:extLst>
              </a:tr>
              <a:tr h="109978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kern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98</a:t>
                      </a:r>
                      <a:r>
                        <a:rPr lang="zh-TW" sz="2800" kern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學年</a:t>
                      </a:r>
                      <a:r>
                        <a:rPr lang="en-US" sz="2800" kern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(98.08~99.07)</a:t>
                      </a:r>
                      <a:endParaRPr lang="zh-TW" sz="28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5240" marR="1524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kern="120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17</a:t>
                      </a:r>
                      <a:endParaRPr lang="zh-TW" sz="28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78105" marR="7810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kern="120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35</a:t>
                      </a:r>
                      <a:endParaRPr lang="zh-TW" sz="28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78105" marR="7810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800" kern="1200" dirty="0" smtClean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王</a:t>
                      </a:r>
                      <a:r>
                        <a:rPr lang="zh-TW" altLang="en-US" sz="2800" kern="1200" dirty="0" smtClean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○</a:t>
                      </a:r>
                      <a:r>
                        <a:rPr lang="zh-TW" sz="2800" kern="1200" dirty="0" smtClean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德</a:t>
                      </a:r>
                      <a:r>
                        <a:rPr lang="en-US" sz="2800" kern="1200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(17</a:t>
                      </a:r>
                      <a:r>
                        <a:rPr lang="zh-TW" sz="2800" kern="1200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名</a:t>
                      </a:r>
                      <a:r>
                        <a:rPr lang="en-US" sz="2800" kern="1200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)</a:t>
                      </a:r>
                      <a:endParaRPr lang="zh-TW" sz="2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78105" marR="7810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sz="28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78105" marR="7810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8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zh-TW" sz="28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02699083"/>
                  </a:ext>
                </a:extLst>
              </a:tr>
              <a:tr h="123411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kern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99</a:t>
                      </a:r>
                      <a:r>
                        <a:rPr lang="zh-TW" sz="2800" kern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學年</a:t>
                      </a:r>
                      <a:r>
                        <a:rPr lang="en-US" sz="2800" kern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(99.08~100.07)</a:t>
                      </a:r>
                      <a:endParaRPr lang="zh-TW" sz="28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5240" marR="1524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kern="120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20</a:t>
                      </a:r>
                      <a:endParaRPr lang="zh-TW" sz="28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78105" marR="7810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kern="120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29</a:t>
                      </a:r>
                      <a:endParaRPr lang="zh-TW" sz="28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78105" marR="7810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800" kern="1200" dirty="0" smtClean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黃</a:t>
                      </a:r>
                      <a:r>
                        <a:rPr lang="zh-TW" altLang="en-US" sz="2800" kern="1200" dirty="0" smtClean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○</a:t>
                      </a:r>
                      <a:r>
                        <a:rPr lang="zh-TW" sz="2800" kern="1200" dirty="0" smtClean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銘</a:t>
                      </a:r>
                      <a:r>
                        <a:rPr lang="en-US" sz="2800" kern="1200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(10</a:t>
                      </a:r>
                      <a:r>
                        <a:rPr lang="zh-TW" sz="2800" kern="1200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名</a:t>
                      </a:r>
                      <a:r>
                        <a:rPr lang="en-US" sz="2800" kern="1200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)</a:t>
                      </a:r>
                      <a:r>
                        <a:rPr lang="zh-TW" sz="2800" kern="1200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，</a:t>
                      </a:r>
                      <a:r>
                        <a:rPr lang="zh-TW" sz="2800" kern="1200" dirty="0" smtClean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郭</a:t>
                      </a:r>
                      <a:r>
                        <a:rPr lang="zh-TW" altLang="en-US" sz="2800" kern="1200" dirty="0" smtClean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○</a:t>
                      </a:r>
                      <a:r>
                        <a:rPr lang="zh-TW" sz="2800" kern="1200" dirty="0" smtClean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維</a:t>
                      </a:r>
                      <a:r>
                        <a:rPr lang="en-US" sz="2800" kern="1200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(18</a:t>
                      </a:r>
                      <a:r>
                        <a:rPr lang="zh-TW" sz="2800" kern="1200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名</a:t>
                      </a:r>
                      <a:r>
                        <a:rPr lang="en-US" sz="2800" kern="1200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)</a:t>
                      </a:r>
                      <a:endParaRPr lang="zh-TW" sz="2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78105" marR="7810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sz="28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78105" marR="7810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800" kern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zh-TW" sz="2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82091445"/>
                  </a:ext>
                </a:extLst>
              </a:tr>
              <a:tr h="295416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kern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100</a:t>
                      </a:r>
                      <a:r>
                        <a:rPr lang="zh-TW" sz="2800" kern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學年</a:t>
                      </a:r>
                      <a:r>
                        <a:rPr lang="en-US" sz="2800" kern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(100.08~101.07)</a:t>
                      </a:r>
                      <a:endParaRPr lang="zh-TW" sz="28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5240" marR="1524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kern="120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7</a:t>
                      </a:r>
                      <a:endParaRPr lang="zh-TW" sz="28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78105" marR="7810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kern="120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31</a:t>
                      </a:r>
                      <a:endParaRPr lang="zh-TW" sz="28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78105" marR="7810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800" kern="1200" dirty="0" smtClean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蔡</a:t>
                      </a:r>
                      <a:r>
                        <a:rPr lang="zh-TW" altLang="en-US" sz="2800" kern="1200" dirty="0" smtClean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○</a:t>
                      </a:r>
                      <a:r>
                        <a:rPr lang="zh-TW" sz="2800" kern="1200" dirty="0" smtClean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勳</a:t>
                      </a:r>
                      <a:r>
                        <a:rPr lang="en-US" sz="2800" kern="1200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(33</a:t>
                      </a:r>
                      <a:r>
                        <a:rPr lang="zh-TW" sz="2800" kern="1200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名</a:t>
                      </a:r>
                      <a:r>
                        <a:rPr lang="en-US" sz="2800" kern="1200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)</a:t>
                      </a:r>
                      <a:endParaRPr lang="zh-TW" sz="2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78105" marR="7810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800" kern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第</a:t>
                      </a:r>
                      <a:r>
                        <a:rPr lang="en-US" sz="2800" kern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52 </a:t>
                      </a:r>
                      <a:r>
                        <a:rPr lang="zh-TW" sz="2800" kern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屆中小學科學</a:t>
                      </a:r>
                      <a:r>
                        <a:rPr lang="zh-TW" sz="2800" kern="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展覽</a:t>
                      </a:r>
                      <a:r>
                        <a:rPr lang="zh-TW" altLang="zh-TW" sz="2800" kern="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高職土木科</a:t>
                      </a:r>
                      <a:endParaRPr lang="en-US" altLang="zh-TW" sz="2800" kern="0" dirty="0" smtClean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800" b="1" kern="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全國</a:t>
                      </a:r>
                      <a:r>
                        <a:rPr lang="zh-TW" sz="2800" b="1" kern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佳作</a:t>
                      </a:r>
                      <a:r>
                        <a:rPr lang="en-US" sz="2800" b="1" kern="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zh-TW" altLang="en-US" sz="2800" b="1" kern="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分</a:t>
                      </a:r>
                      <a:r>
                        <a:rPr lang="zh-TW" sz="2800" b="1" kern="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區</a:t>
                      </a:r>
                      <a:r>
                        <a:rPr lang="zh-TW" sz="2800" b="1" kern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特優</a:t>
                      </a:r>
                      <a:r>
                        <a:rPr lang="en-US" sz="2800" b="1" kern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)</a:t>
                      </a:r>
                      <a:r>
                        <a:rPr lang="zh-TW" sz="2800" kern="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，作品名稱</a:t>
                      </a:r>
                      <a:r>
                        <a:rPr lang="en-US" altLang="zh-TW" sz="2800" kern="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:</a:t>
                      </a:r>
                      <a:r>
                        <a:rPr lang="zh-TW" sz="2800" u="sng" kern="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岸</a:t>
                      </a:r>
                      <a:r>
                        <a:rPr lang="zh-TW" sz="2800" u="sng" kern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址「丁」攔</a:t>
                      </a:r>
                      <a:r>
                        <a:rPr lang="zh-TW" sz="2800" kern="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，</a:t>
                      </a:r>
                      <a:r>
                        <a:rPr lang="zh-TW" altLang="en-US" sz="2800" kern="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參賽學生</a:t>
                      </a:r>
                      <a:r>
                        <a:rPr lang="en-US" altLang="zh-TW" sz="2800" kern="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: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zh-TW" altLang="en-US" sz="28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綜合二義 </a:t>
                      </a:r>
                      <a:r>
                        <a:rPr lang="zh-TW" altLang="en-US" sz="28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王</a:t>
                      </a:r>
                      <a:r>
                        <a:rPr lang="zh-TW" altLang="en-US" sz="2800" kern="1200" dirty="0" smtClean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○</a:t>
                      </a:r>
                      <a:r>
                        <a:rPr lang="zh-TW" altLang="en-US" sz="28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為</a:t>
                      </a:r>
                      <a:r>
                        <a:rPr lang="zh-TW" altLang="en-US" sz="28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、</a:t>
                      </a:r>
                      <a:r>
                        <a:rPr lang="zh-TW" altLang="en-US" sz="28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陳</a:t>
                      </a:r>
                      <a:r>
                        <a:rPr lang="zh-TW" altLang="en-US" sz="2800" kern="1200" dirty="0" smtClean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○</a:t>
                      </a:r>
                      <a:r>
                        <a:rPr lang="zh-TW" altLang="en-US" sz="28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琦</a:t>
                      </a:r>
                      <a:r>
                        <a:rPr lang="zh-TW" altLang="en-US" sz="28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、</a:t>
                      </a:r>
                      <a:r>
                        <a:rPr lang="zh-TW" altLang="en-US" sz="28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黃</a:t>
                      </a:r>
                      <a:r>
                        <a:rPr lang="zh-TW" altLang="en-US" sz="2800" kern="1200" dirty="0" smtClean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○</a:t>
                      </a:r>
                      <a:r>
                        <a:rPr lang="zh-TW" altLang="en-US" sz="28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玫</a:t>
                      </a:r>
                      <a:endParaRPr lang="zh-TW" sz="2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78105" marR="7810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800" kern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zh-TW" sz="2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91635979"/>
                  </a:ext>
                </a:extLst>
              </a:tr>
              <a:tr h="109978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kern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101</a:t>
                      </a:r>
                      <a:r>
                        <a:rPr lang="zh-TW" sz="2800" kern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學年</a:t>
                      </a:r>
                      <a:r>
                        <a:rPr lang="en-US" sz="2800" kern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(101.08~102.07)</a:t>
                      </a:r>
                      <a:endParaRPr lang="zh-TW" sz="28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5240" marR="1524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kern="120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7</a:t>
                      </a:r>
                      <a:endParaRPr lang="zh-TW" sz="28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78105" marR="7810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kern="120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36</a:t>
                      </a:r>
                      <a:endParaRPr lang="zh-TW" sz="28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78105" marR="7810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sz="2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78105" marR="7810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sz="2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78105" marR="7810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800" kern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zh-TW" sz="2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05011671"/>
                  </a:ext>
                </a:extLst>
              </a:tr>
              <a:tr h="109978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kern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102</a:t>
                      </a:r>
                      <a:r>
                        <a:rPr lang="zh-TW" sz="2800" kern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學年</a:t>
                      </a:r>
                      <a:r>
                        <a:rPr lang="en-US" sz="2800" kern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(102.08~103.07)</a:t>
                      </a:r>
                      <a:endParaRPr lang="zh-TW" sz="28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5240" marR="1524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kern="120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4</a:t>
                      </a:r>
                      <a:endParaRPr lang="zh-TW" sz="28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78105" marR="7810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kern="120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16</a:t>
                      </a:r>
                      <a:endParaRPr lang="zh-TW" sz="28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78105" marR="7810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sz="28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78105" marR="7810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sz="28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78105" marR="7810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8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zh-TW" sz="28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75690121"/>
                  </a:ext>
                </a:extLst>
              </a:tr>
              <a:tr h="123411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kern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103</a:t>
                      </a:r>
                      <a:r>
                        <a:rPr lang="zh-TW" sz="2800" kern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學年</a:t>
                      </a:r>
                      <a:r>
                        <a:rPr lang="en-US" sz="2800" kern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(103.08~104.07)</a:t>
                      </a:r>
                      <a:endParaRPr lang="zh-TW" sz="28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5240" marR="1524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kern="120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13</a:t>
                      </a:r>
                      <a:endParaRPr lang="zh-TW" sz="28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78105" marR="7810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kern="120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11</a:t>
                      </a:r>
                      <a:endParaRPr lang="zh-TW" sz="28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78105" marR="7810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800" kern="1200" dirty="0" smtClean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吳</a:t>
                      </a:r>
                      <a:r>
                        <a:rPr lang="zh-TW" altLang="en-US" sz="2800" kern="1200" dirty="0" smtClean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○</a:t>
                      </a:r>
                      <a:r>
                        <a:rPr lang="zh-TW" sz="2800" kern="1200" dirty="0" smtClean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辰</a:t>
                      </a:r>
                      <a:r>
                        <a:rPr lang="en-US" sz="2800" kern="1200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(23</a:t>
                      </a:r>
                      <a:r>
                        <a:rPr lang="zh-TW" sz="2800" kern="1200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名</a:t>
                      </a:r>
                      <a:r>
                        <a:rPr lang="en-US" sz="2800" kern="1200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)</a:t>
                      </a:r>
                      <a:endParaRPr lang="zh-TW" sz="2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78105" marR="7810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sz="28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78105" marR="7810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8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zh-TW" sz="28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31021226"/>
                  </a:ext>
                </a:extLst>
              </a:tr>
              <a:tr h="287709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kern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104</a:t>
                      </a:r>
                      <a:r>
                        <a:rPr lang="zh-TW" sz="2800" kern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學年</a:t>
                      </a:r>
                      <a:r>
                        <a:rPr lang="en-US" sz="2800" kern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(104.08~105.07)</a:t>
                      </a:r>
                      <a:endParaRPr lang="zh-TW" sz="28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5240" marR="1524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kern="120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13</a:t>
                      </a:r>
                      <a:endParaRPr lang="zh-TW" sz="28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78105" marR="7810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kern="120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15</a:t>
                      </a:r>
                      <a:endParaRPr lang="zh-TW" sz="28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78105" marR="7810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800" kern="1200" dirty="0" smtClean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林</a:t>
                      </a:r>
                      <a:r>
                        <a:rPr lang="zh-TW" altLang="en-US" sz="2800" kern="1200" dirty="0" smtClean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○</a:t>
                      </a:r>
                      <a:r>
                        <a:rPr lang="zh-TW" sz="2800" kern="1200" dirty="0" smtClean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諭</a:t>
                      </a:r>
                      <a:r>
                        <a:rPr lang="en-US" sz="2800" kern="1200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(26</a:t>
                      </a:r>
                      <a:r>
                        <a:rPr lang="zh-TW" sz="2800" kern="1200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名</a:t>
                      </a:r>
                      <a:r>
                        <a:rPr lang="en-US" sz="2800" kern="1200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)</a:t>
                      </a:r>
                      <a:endParaRPr lang="zh-TW" sz="2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78105" marR="7810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sz="28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78105" marR="7810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800" kern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105</a:t>
                      </a:r>
                      <a:r>
                        <a:rPr lang="zh-TW" sz="2800" kern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年土木與建築群</a:t>
                      </a:r>
                      <a:r>
                        <a:rPr lang="zh-TW" sz="2800" u="sng" kern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專題組</a:t>
                      </a:r>
                      <a:r>
                        <a:rPr lang="zh-TW" sz="2800" kern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競賽</a:t>
                      </a:r>
                      <a:r>
                        <a:rPr lang="zh-TW" sz="2800" b="1" kern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佳作</a:t>
                      </a:r>
                      <a:r>
                        <a:rPr lang="zh-TW" sz="2800" kern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，作品名稱</a:t>
                      </a:r>
                      <a:r>
                        <a:rPr lang="en-US" sz="2800" kern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:</a:t>
                      </a:r>
                      <a:r>
                        <a:rPr lang="zh-TW" sz="2800" b="0" u="sng" kern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打開地層•深呼吸</a:t>
                      </a:r>
                      <a:endParaRPr lang="zh-TW" sz="2800" b="0" u="sng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800" kern="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參賽</a:t>
                      </a:r>
                      <a:r>
                        <a:rPr lang="zh-TW" altLang="en-US" sz="2800" kern="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學生</a:t>
                      </a:r>
                      <a:r>
                        <a:rPr lang="en-US" sz="2800" kern="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:</a:t>
                      </a:r>
                      <a:r>
                        <a:rPr lang="zh-TW" sz="2800" kern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土木三忠</a:t>
                      </a:r>
                      <a:r>
                        <a:rPr lang="zh-TW" sz="2800" kern="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劉</a:t>
                      </a:r>
                      <a:r>
                        <a:rPr lang="zh-TW" altLang="en-US" sz="2800" kern="1200" dirty="0" smtClean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○</a:t>
                      </a:r>
                      <a:r>
                        <a:rPr lang="zh-TW" sz="2800" kern="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瑄</a:t>
                      </a:r>
                      <a:r>
                        <a:rPr lang="zh-TW" sz="2800" kern="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、</a:t>
                      </a:r>
                      <a:r>
                        <a:rPr lang="zh-TW" sz="2800" kern="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蘇</a:t>
                      </a:r>
                      <a:r>
                        <a:rPr lang="zh-TW" altLang="en-US" sz="2800" kern="1200" dirty="0" smtClean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○</a:t>
                      </a:r>
                      <a:r>
                        <a:rPr lang="zh-TW" sz="2800" kern="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瑋</a:t>
                      </a:r>
                      <a:r>
                        <a:rPr lang="zh-TW" altLang="en-US" sz="2800" kern="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，</a:t>
                      </a:r>
                      <a:r>
                        <a:rPr lang="zh-TW" sz="2800" kern="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綜合</a:t>
                      </a:r>
                      <a:r>
                        <a:rPr lang="zh-TW" sz="2800" kern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三義</a:t>
                      </a:r>
                      <a:r>
                        <a:rPr lang="zh-TW" sz="2800" kern="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陳</a:t>
                      </a:r>
                      <a:r>
                        <a:rPr lang="zh-TW" altLang="en-US" sz="2800" kern="1200" dirty="0" smtClean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○</a:t>
                      </a:r>
                      <a:r>
                        <a:rPr lang="zh-TW" sz="2800" kern="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綸</a:t>
                      </a:r>
                      <a:r>
                        <a:rPr lang="zh-TW" sz="2800" kern="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、</a:t>
                      </a:r>
                      <a:r>
                        <a:rPr lang="zh-TW" sz="2800" kern="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劉</a:t>
                      </a:r>
                      <a:r>
                        <a:rPr lang="zh-TW" altLang="en-US" sz="2800" kern="1200" dirty="0" smtClean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○</a:t>
                      </a:r>
                      <a:r>
                        <a:rPr lang="zh-TW" sz="2800" kern="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河</a:t>
                      </a:r>
                      <a:endParaRPr lang="zh-TW" sz="2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48917956"/>
                  </a:ext>
                </a:extLst>
              </a:tr>
              <a:tr h="109978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kern="120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105</a:t>
                      </a:r>
                      <a:r>
                        <a:rPr lang="zh-TW" sz="2800" kern="120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學年</a:t>
                      </a:r>
                      <a:r>
                        <a:rPr lang="en-US" sz="2800" kern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(105.08~106.07)</a:t>
                      </a:r>
                      <a:endParaRPr lang="zh-TW" sz="28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78105" marR="7810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kern="120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11</a:t>
                      </a:r>
                      <a:endParaRPr lang="zh-TW" sz="28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78105" marR="7810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kern="120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8</a:t>
                      </a:r>
                      <a:endParaRPr lang="zh-TW" sz="28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78105" marR="7810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sz="28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78105" marR="7810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sz="28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78105" marR="7810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8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zh-TW" sz="28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95236115"/>
                  </a:ext>
                </a:extLst>
              </a:tr>
              <a:tr h="179818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kern="120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106</a:t>
                      </a:r>
                      <a:r>
                        <a:rPr lang="zh-TW" sz="2800" kern="120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學年</a:t>
                      </a:r>
                      <a:r>
                        <a:rPr lang="en-US" sz="2800" kern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(106.08~107.07)</a:t>
                      </a:r>
                      <a:endParaRPr lang="zh-TW" sz="28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78105" marR="7810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kern="120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24(</a:t>
                      </a:r>
                      <a:r>
                        <a:rPr lang="zh-TW" sz="2800" kern="120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含產攜</a:t>
                      </a:r>
                      <a:r>
                        <a:rPr lang="en-US" sz="2800" kern="120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14)</a:t>
                      </a:r>
                      <a:endParaRPr lang="zh-TW" sz="28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78105" marR="7810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kern="120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9</a:t>
                      </a:r>
                      <a:endParaRPr lang="zh-TW" sz="28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78105" marR="7810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sz="28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78105" marR="7810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altLang="zh-TW" sz="2800" kern="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第</a:t>
                      </a:r>
                      <a:r>
                        <a:rPr lang="en-US" altLang="zh-TW" sz="2800" kern="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58 </a:t>
                      </a:r>
                      <a:r>
                        <a:rPr lang="zh-TW" altLang="zh-TW" sz="2800" kern="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屆中小學科學展覽高職土木科</a:t>
                      </a:r>
                      <a:r>
                        <a:rPr lang="zh-TW" altLang="en-US" sz="2800" b="1" kern="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分</a:t>
                      </a:r>
                      <a:r>
                        <a:rPr lang="zh-TW" altLang="zh-TW" sz="2800" b="1" kern="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區</a:t>
                      </a:r>
                      <a:r>
                        <a:rPr lang="zh-TW" altLang="en-US" sz="2800" b="1" kern="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佳作</a:t>
                      </a:r>
                      <a:r>
                        <a:rPr lang="zh-TW" altLang="zh-TW" sz="2800" kern="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，作品名稱</a:t>
                      </a:r>
                      <a:r>
                        <a:rPr lang="en-US" altLang="zh-TW" sz="2800" kern="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:</a:t>
                      </a:r>
                      <a:r>
                        <a:rPr lang="zh-TW" altLang="en-US" sz="2800" u="sng" kern="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「鹼」垃圾變黃金</a:t>
                      </a:r>
                      <a:r>
                        <a:rPr lang="en-US" altLang="zh-TW" sz="2800" u="sng" kern="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-</a:t>
                      </a:r>
                      <a:r>
                        <a:rPr lang="zh-TW" altLang="en-US" sz="2800" u="sng" kern="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鹼激發聚合物之探討</a:t>
                      </a:r>
                      <a:r>
                        <a:rPr lang="zh-TW" altLang="zh-TW" sz="2800" kern="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，</a:t>
                      </a:r>
                      <a:r>
                        <a:rPr lang="zh-TW" altLang="en-US" sz="2800" kern="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參賽學生</a:t>
                      </a:r>
                      <a:r>
                        <a:rPr lang="en-US" altLang="zh-TW" sz="2800" kern="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: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zh-TW" altLang="en-US" sz="28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土木二忠 </a:t>
                      </a:r>
                      <a:r>
                        <a:rPr lang="zh-TW" altLang="en-US" sz="28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莊</a:t>
                      </a:r>
                      <a:r>
                        <a:rPr lang="zh-TW" altLang="en-US" sz="2800" kern="1200" dirty="0" smtClean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○</a:t>
                      </a:r>
                      <a:r>
                        <a:rPr lang="zh-TW" altLang="en-US" sz="28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靖</a:t>
                      </a:r>
                      <a:r>
                        <a:rPr lang="zh-TW" altLang="en-US" sz="28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、</a:t>
                      </a:r>
                      <a:r>
                        <a:rPr lang="zh-TW" altLang="en-US" sz="28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劉</a:t>
                      </a:r>
                      <a:r>
                        <a:rPr lang="zh-TW" altLang="en-US" sz="2800" kern="1200" dirty="0" smtClean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○</a:t>
                      </a:r>
                      <a:r>
                        <a:rPr lang="zh-TW" altLang="en-US" sz="28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萱</a:t>
                      </a:r>
                      <a:r>
                        <a:rPr lang="zh-TW" altLang="en-US" sz="28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、</a:t>
                      </a:r>
                      <a:r>
                        <a:rPr lang="zh-TW" altLang="en-US" sz="28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謝</a:t>
                      </a:r>
                      <a:r>
                        <a:rPr lang="zh-TW" altLang="en-US" sz="2800" kern="1200" dirty="0" smtClean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○</a:t>
                      </a:r>
                      <a:r>
                        <a:rPr lang="zh-TW" altLang="en-US" sz="28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綺</a:t>
                      </a:r>
                      <a:endParaRPr lang="zh-TW" sz="2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78105" marR="7810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800" kern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新細明體" panose="02020500000000000000" pitchFamily="18" charset="-120"/>
                        </a:rPr>
                        <a:t>107</a:t>
                      </a:r>
                      <a:r>
                        <a:rPr lang="zh-TW" sz="2800" kern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新細明體" panose="02020500000000000000" pitchFamily="18" charset="-120"/>
                        </a:rPr>
                        <a:t>年土木與建築群</a:t>
                      </a:r>
                      <a:r>
                        <a:rPr lang="zh-TW" sz="2800" u="sng" kern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新細明體" panose="02020500000000000000" pitchFamily="18" charset="-120"/>
                        </a:rPr>
                        <a:t>創意組</a:t>
                      </a:r>
                      <a:r>
                        <a:rPr lang="zh-TW" sz="2800" b="1" kern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新細明體" panose="02020500000000000000" pitchFamily="18" charset="-120"/>
                        </a:rPr>
                        <a:t>優勝</a:t>
                      </a:r>
                      <a:r>
                        <a:rPr lang="zh-TW" sz="2800" kern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新細明體" panose="02020500000000000000" pitchFamily="18" charset="-120"/>
                        </a:rPr>
                        <a:t>：作品名稱：</a:t>
                      </a:r>
                      <a:r>
                        <a:rPr lang="zh-TW" sz="2800" b="0" u="sng" kern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新細明體" panose="02020500000000000000" pitchFamily="18" charset="-120"/>
                        </a:rPr>
                        <a:t>玻璃之第二春 </a:t>
                      </a:r>
                      <a:r>
                        <a:rPr lang="zh-TW" sz="2800" kern="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新細明體" panose="02020500000000000000" pitchFamily="18" charset="-120"/>
                        </a:rPr>
                        <a:t>，</a:t>
                      </a:r>
                      <a:r>
                        <a:rPr lang="zh-TW" altLang="zh-TW" sz="2800" kern="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參賽</a:t>
                      </a:r>
                      <a:r>
                        <a:rPr lang="zh-TW" altLang="en-US" sz="2800" kern="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學生</a:t>
                      </a:r>
                      <a:r>
                        <a:rPr lang="en-US" altLang="zh-TW" sz="2800" kern="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:</a:t>
                      </a:r>
                      <a:endParaRPr lang="zh-TW" sz="2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800" kern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新細明體" panose="02020500000000000000" pitchFamily="18" charset="-120"/>
                        </a:rPr>
                        <a:t>土木二忠 </a:t>
                      </a:r>
                      <a:r>
                        <a:rPr lang="zh-TW" sz="2800" kern="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新細明體" panose="02020500000000000000" pitchFamily="18" charset="-120"/>
                        </a:rPr>
                        <a:t>李</a:t>
                      </a:r>
                      <a:r>
                        <a:rPr lang="zh-TW" altLang="en-US" sz="2800" kern="1200" dirty="0" smtClean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○</a:t>
                      </a:r>
                      <a:r>
                        <a:rPr lang="zh-TW" sz="2800" kern="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新細明體" panose="02020500000000000000" pitchFamily="18" charset="-120"/>
                        </a:rPr>
                        <a:t>澔</a:t>
                      </a:r>
                      <a:r>
                        <a:rPr lang="zh-TW" sz="2800" kern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新細明體" panose="02020500000000000000" pitchFamily="18" charset="-120"/>
                        </a:rPr>
                        <a:t>、</a:t>
                      </a:r>
                      <a:r>
                        <a:rPr lang="zh-TW" sz="2800" kern="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新細明體" panose="02020500000000000000" pitchFamily="18" charset="-120"/>
                        </a:rPr>
                        <a:t>莊</a:t>
                      </a:r>
                      <a:r>
                        <a:rPr lang="zh-TW" altLang="en-US" sz="2800" kern="1200" dirty="0" smtClean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○</a:t>
                      </a:r>
                      <a:r>
                        <a:rPr lang="zh-TW" sz="2800" kern="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新細明體" panose="02020500000000000000" pitchFamily="18" charset="-120"/>
                        </a:rPr>
                        <a:t>靖</a:t>
                      </a:r>
                      <a:r>
                        <a:rPr lang="zh-TW" sz="2800" kern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新細明體" panose="02020500000000000000" pitchFamily="18" charset="-120"/>
                        </a:rPr>
                        <a:t>、</a:t>
                      </a:r>
                      <a:r>
                        <a:rPr lang="zh-TW" sz="2800" kern="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新細明體" panose="02020500000000000000" pitchFamily="18" charset="-120"/>
                        </a:rPr>
                        <a:t>黃</a:t>
                      </a:r>
                      <a:r>
                        <a:rPr lang="zh-TW" altLang="en-US" sz="2800" kern="1200" dirty="0" smtClean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○</a:t>
                      </a:r>
                      <a:r>
                        <a:rPr lang="zh-TW" sz="2800" kern="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新細明體" panose="02020500000000000000" pitchFamily="18" charset="-120"/>
                        </a:rPr>
                        <a:t>筑</a:t>
                      </a:r>
                      <a:endParaRPr lang="zh-TW" sz="2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82345179"/>
                  </a:ext>
                </a:extLst>
              </a:tr>
              <a:tr h="109978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kern="120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107</a:t>
                      </a:r>
                      <a:r>
                        <a:rPr lang="zh-TW" sz="2800" kern="120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學年</a:t>
                      </a:r>
                      <a:r>
                        <a:rPr lang="en-US" sz="2800" kern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(107.08~108.07)</a:t>
                      </a:r>
                      <a:endParaRPr lang="zh-TW" sz="28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78105" marR="7810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kern="120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7(</a:t>
                      </a:r>
                      <a:r>
                        <a:rPr lang="zh-TW" sz="2800" kern="120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含產攜</a:t>
                      </a:r>
                      <a:r>
                        <a:rPr lang="en-US" sz="2800" kern="120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2)</a:t>
                      </a:r>
                      <a:endParaRPr lang="zh-TW" sz="28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78105" marR="7810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kern="120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16</a:t>
                      </a:r>
                      <a:endParaRPr lang="zh-TW" sz="28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78105" marR="7810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sz="28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78105" marR="7810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sz="28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78105" marR="7810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8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zh-TW" sz="28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05682966"/>
                  </a:ext>
                </a:extLst>
              </a:tr>
              <a:tr h="295416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kern="120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108</a:t>
                      </a:r>
                      <a:r>
                        <a:rPr lang="zh-TW" sz="2800" kern="120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學年</a:t>
                      </a:r>
                      <a:r>
                        <a:rPr lang="en-US" sz="2800" kern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(108.08~109.07)</a:t>
                      </a:r>
                      <a:endParaRPr lang="zh-TW" sz="28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78105" marR="7810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sz="28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78105" marR="7810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kern="120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10</a:t>
                      </a:r>
                      <a:endParaRPr lang="zh-TW" sz="28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78105" marR="7810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sz="28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78105" marR="7810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29974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sz="2800" kern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第</a:t>
                      </a:r>
                      <a:r>
                        <a:rPr lang="en-US" sz="2800" kern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60</a:t>
                      </a:r>
                      <a:r>
                        <a:rPr lang="zh-TW" sz="2800" kern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屆中小學科學</a:t>
                      </a:r>
                      <a:r>
                        <a:rPr lang="zh-TW" sz="2800" kern="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展覽</a:t>
                      </a:r>
                      <a:r>
                        <a:rPr lang="zh-TW" altLang="zh-TW" sz="2800" kern="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高職土木科</a:t>
                      </a:r>
                      <a:r>
                        <a:rPr lang="zh-TW" altLang="en-US" sz="2800" b="1" kern="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分</a:t>
                      </a:r>
                      <a:r>
                        <a:rPr lang="zh-TW" sz="2800" b="1" kern="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區優等</a:t>
                      </a:r>
                      <a:r>
                        <a:rPr lang="zh-TW" sz="2800" kern="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，</a:t>
                      </a:r>
                      <a:r>
                        <a:rPr lang="zh-TW" sz="2800" kern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作品</a:t>
                      </a:r>
                      <a:r>
                        <a:rPr lang="zh-TW" sz="2800" kern="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名稱</a:t>
                      </a:r>
                      <a:r>
                        <a:rPr lang="en-US" altLang="zh-TW" sz="2800" kern="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:</a:t>
                      </a:r>
                      <a:r>
                        <a:rPr lang="zh-TW" sz="2800" u="sng" kern="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淤泥</a:t>
                      </a:r>
                      <a:r>
                        <a:rPr lang="zh-TW" sz="2800" u="sng" kern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大翻身</a:t>
                      </a:r>
                      <a:r>
                        <a:rPr lang="zh-TW" sz="2800" kern="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，</a:t>
                      </a:r>
                      <a:r>
                        <a:rPr lang="zh-TW" altLang="en-US" sz="2800" kern="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參賽學生</a:t>
                      </a:r>
                      <a:r>
                        <a:rPr lang="en-US" altLang="zh-TW" sz="2800" kern="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:</a:t>
                      </a:r>
                      <a:r>
                        <a:rPr lang="zh-TW" altLang="zh-TW" sz="2800" kern="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新細明體" panose="02020500000000000000" pitchFamily="18" charset="-120"/>
                        </a:rPr>
                        <a:t>土木二忠</a:t>
                      </a:r>
                      <a:r>
                        <a:rPr lang="zh-TW" sz="2800" kern="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康</a:t>
                      </a:r>
                      <a:r>
                        <a:rPr lang="zh-TW" altLang="en-US" sz="2800" kern="1200" dirty="0" smtClean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○</a:t>
                      </a:r>
                      <a:r>
                        <a:rPr lang="zh-TW" sz="2800" kern="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緯</a:t>
                      </a:r>
                      <a:endParaRPr lang="zh-TW" sz="2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zh-TW" altLang="en-US" sz="2800" kern="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、</a:t>
                      </a:r>
                      <a:r>
                        <a:rPr lang="zh-TW" sz="2800" kern="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劉</a:t>
                      </a:r>
                      <a:r>
                        <a:rPr lang="zh-TW" altLang="en-US" sz="2800" kern="1200" dirty="0" smtClean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○</a:t>
                      </a:r>
                      <a:r>
                        <a:rPr lang="zh-TW" sz="2800" kern="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怡</a:t>
                      </a:r>
                      <a:r>
                        <a:rPr lang="zh-TW" altLang="en-US" sz="2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、</a:t>
                      </a:r>
                      <a:r>
                        <a:rPr lang="zh-TW" sz="2800" kern="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董</a:t>
                      </a:r>
                      <a:r>
                        <a:rPr lang="zh-TW" altLang="en-US" sz="2800" kern="1200" dirty="0" smtClean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○</a:t>
                      </a:r>
                      <a:r>
                        <a:rPr lang="zh-TW" sz="2800" kern="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旭</a:t>
                      </a:r>
                      <a:endParaRPr lang="zh-TW" sz="2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78105" marR="7810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800" kern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zh-TW" sz="2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41081248"/>
                  </a:ext>
                </a:extLst>
              </a:tr>
              <a:tr h="109978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kern="120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109</a:t>
                      </a:r>
                      <a:r>
                        <a:rPr lang="zh-TW" sz="2800" kern="120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學年</a:t>
                      </a:r>
                      <a:r>
                        <a:rPr lang="en-US" sz="2800" kern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(109.08~110.07)</a:t>
                      </a:r>
                      <a:endParaRPr lang="zh-TW" sz="28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78105" marR="7810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sz="28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78105" marR="7810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6</a:t>
                      </a:r>
                      <a:endParaRPr lang="zh-TW" sz="2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78105" marR="7810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sz="2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78105" marR="7810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29974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2800" kern="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第</a:t>
                      </a:r>
                      <a:r>
                        <a:rPr lang="en-US" altLang="zh-TW" sz="2800" kern="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61</a:t>
                      </a:r>
                      <a:r>
                        <a:rPr lang="zh-TW" altLang="zh-TW" sz="2800" kern="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屆中小學科學展覽</a:t>
                      </a:r>
                      <a:r>
                        <a:rPr lang="zh-TW" altLang="en-US" sz="2800" b="1" kern="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分</a:t>
                      </a:r>
                      <a:r>
                        <a:rPr lang="zh-TW" altLang="zh-TW" sz="2800" b="1" kern="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區</a:t>
                      </a:r>
                      <a:r>
                        <a:rPr lang="zh-TW" altLang="en-US" sz="2800" b="1" kern="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佳作</a:t>
                      </a:r>
                      <a:r>
                        <a:rPr lang="zh-TW" altLang="zh-TW" sz="2800" kern="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，作品名稱</a:t>
                      </a:r>
                      <a:r>
                        <a:rPr lang="en-US" altLang="zh-TW" sz="2800" kern="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:</a:t>
                      </a:r>
                      <a:r>
                        <a:rPr lang="zh-TW" altLang="en-US" sz="2800" u="sng" kern="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粽極計畫</a:t>
                      </a:r>
                      <a:r>
                        <a:rPr lang="en-US" altLang="zh-TW" sz="2800" u="sng" kern="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-</a:t>
                      </a:r>
                      <a:r>
                        <a:rPr lang="zh-TW" altLang="en-US" sz="2800" u="sng" kern="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水泥砂漿對消波塊模型之影響</a:t>
                      </a:r>
                      <a:r>
                        <a:rPr lang="zh-TW" altLang="zh-TW" sz="2800" kern="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，</a:t>
                      </a:r>
                      <a:r>
                        <a:rPr lang="zh-TW" altLang="en-US" sz="2800" kern="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參賽學生</a:t>
                      </a:r>
                      <a:r>
                        <a:rPr lang="en-US" altLang="zh-TW" sz="2800" kern="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:</a:t>
                      </a:r>
                      <a:r>
                        <a:rPr lang="zh-TW" altLang="zh-TW" sz="2800" kern="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新細明體" panose="02020500000000000000" pitchFamily="18" charset="-120"/>
                        </a:rPr>
                        <a:t>土木二忠</a:t>
                      </a:r>
                      <a:r>
                        <a:rPr lang="zh-TW" altLang="en-US" sz="2800" kern="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朱</a:t>
                      </a:r>
                      <a:r>
                        <a:rPr lang="zh-TW" altLang="en-US" sz="2800" kern="1200" dirty="0" smtClean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○</a:t>
                      </a:r>
                      <a:r>
                        <a:rPr lang="zh-TW" altLang="en-US" sz="2800" kern="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丞</a:t>
                      </a:r>
                      <a:endParaRPr lang="zh-TW" altLang="zh-TW" sz="2800" kern="100" dirty="0" smtClean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zh-TW" altLang="en-US" sz="2800" kern="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、黃</a:t>
                      </a:r>
                      <a:r>
                        <a:rPr lang="zh-TW" altLang="en-US" sz="2800" kern="1200" dirty="0" smtClean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○</a:t>
                      </a:r>
                      <a:r>
                        <a:rPr lang="zh-TW" altLang="en-US" sz="2800" kern="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傑</a:t>
                      </a:r>
                      <a:r>
                        <a:rPr lang="zh-TW" altLang="en-US" sz="2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、</a:t>
                      </a:r>
                      <a:r>
                        <a:rPr lang="zh-TW" altLang="en-US" sz="2800" kern="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林</a:t>
                      </a:r>
                      <a:r>
                        <a:rPr lang="zh-TW" altLang="en-US" sz="2800" kern="1200" dirty="0" smtClean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○</a:t>
                      </a:r>
                      <a:r>
                        <a:rPr lang="zh-TW" altLang="en-US" sz="2800" kern="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緯</a:t>
                      </a:r>
                      <a:endParaRPr lang="zh-TW" altLang="zh-TW" sz="2800" kern="100" dirty="0" smtClean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  <a:p>
                      <a:endParaRPr lang="zh-TW" sz="2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78105" marR="7810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800" kern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zh-TW" sz="2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40408237"/>
                  </a:ext>
                </a:extLst>
              </a:tr>
            </a:tbl>
          </a:graphicData>
        </a:graphic>
      </p:graphicFrame>
      <p:sp>
        <p:nvSpPr>
          <p:cNvPr id="43" name="矩形 42"/>
          <p:cNvSpPr/>
          <p:nvPr/>
        </p:nvSpPr>
        <p:spPr>
          <a:xfrm>
            <a:off x="-73446" y="3382270"/>
            <a:ext cx="21599525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TW" altLang="zh-TW" sz="6856" b="1" dirty="0">
                <a:solidFill>
                  <a:schemeClr val="accent2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土木科學生</a:t>
            </a:r>
            <a:r>
              <a:rPr lang="zh-TW" altLang="zh-TW" sz="6856" b="1" dirty="0" smtClean="0">
                <a:solidFill>
                  <a:schemeClr val="accent2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近年</a:t>
            </a:r>
            <a:r>
              <a:rPr lang="zh-TW" altLang="en-US" sz="6856" b="1" dirty="0" smtClean="0">
                <a:solidFill>
                  <a:schemeClr val="accent2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全國考試競賽   </a:t>
            </a:r>
            <a:r>
              <a:rPr lang="zh-TW" altLang="en-US" sz="15000" b="1" dirty="0" smtClean="0">
                <a:solidFill>
                  <a:schemeClr val="accent2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多元表現</a:t>
            </a:r>
            <a:endParaRPr lang="zh-TW" altLang="en-US" sz="15000" b="1" dirty="0">
              <a:solidFill>
                <a:schemeClr val="accent2">
                  <a:lumMod val="7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4255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矩形 28"/>
          <p:cNvSpPr/>
          <p:nvPr/>
        </p:nvSpPr>
        <p:spPr>
          <a:xfrm>
            <a:off x="-1438" y="2878214"/>
            <a:ext cx="21599525" cy="36866295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5913" dirty="0"/>
          </a:p>
        </p:txBody>
      </p:sp>
      <p:sp>
        <p:nvSpPr>
          <p:cNvPr id="23" name="矩形 22"/>
          <p:cNvSpPr/>
          <p:nvPr/>
        </p:nvSpPr>
        <p:spPr>
          <a:xfrm>
            <a:off x="8639840" y="-74114"/>
            <a:ext cx="4443268" cy="5616013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5913"/>
          </a:p>
        </p:txBody>
      </p:sp>
      <p:sp>
        <p:nvSpPr>
          <p:cNvPr id="32" name="副標題 31"/>
          <p:cNvSpPr>
            <a:spLocks noGrp="1"/>
          </p:cNvSpPr>
          <p:nvPr>
            <p:ph type="subTitle" idx="1"/>
          </p:nvPr>
        </p:nvSpPr>
        <p:spPr>
          <a:xfrm>
            <a:off x="3239929" y="17994131"/>
            <a:ext cx="15119668" cy="10120048"/>
          </a:xfrm>
        </p:spPr>
        <p:txBody>
          <a:bodyPr/>
          <a:lstStyle/>
          <a:p>
            <a:endParaRPr lang="zh-TW" altLang="en-US" dirty="0"/>
          </a:p>
        </p:txBody>
      </p:sp>
      <p:sp>
        <p:nvSpPr>
          <p:cNvPr id="36" name="矩形 35"/>
          <p:cNvSpPr/>
          <p:nvPr/>
        </p:nvSpPr>
        <p:spPr>
          <a:xfrm>
            <a:off x="-527169" y="6344155"/>
            <a:ext cx="22652710" cy="12283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 sz="5913"/>
          </a:p>
        </p:txBody>
      </p:sp>
      <p:sp>
        <p:nvSpPr>
          <p:cNvPr id="27" name="矩形 26"/>
          <p:cNvSpPr/>
          <p:nvPr/>
        </p:nvSpPr>
        <p:spPr>
          <a:xfrm>
            <a:off x="10367777" y="5541898"/>
            <a:ext cx="1016785" cy="1735454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 sz="5913"/>
          </a:p>
        </p:txBody>
      </p:sp>
      <p:sp>
        <p:nvSpPr>
          <p:cNvPr id="37" name="圓角矩形 36"/>
          <p:cNvSpPr/>
          <p:nvPr/>
        </p:nvSpPr>
        <p:spPr>
          <a:xfrm>
            <a:off x="449952" y="8466970"/>
            <a:ext cx="9256811" cy="14330648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5913" dirty="0"/>
          </a:p>
        </p:txBody>
      </p:sp>
      <p:sp>
        <p:nvSpPr>
          <p:cNvPr id="41" name="圓角矩形 40"/>
          <p:cNvSpPr/>
          <p:nvPr/>
        </p:nvSpPr>
        <p:spPr>
          <a:xfrm>
            <a:off x="11910579" y="8565790"/>
            <a:ext cx="9256811" cy="14330649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5913"/>
          </a:p>
        </p:txBody>
      </p:sp>
      <p:sp>
        <p:nvSpPr>
          <p:cNvPr id="40" name="圓角矩形 39"/>
          <p:cNvSpPr/>
          <p:nvPr/>
        </p:nvSpPr>
        <p:spPr>
          <a:xfrm>
            <a:off x="3147465" y="666645"/>
            <a:ext cx="15119458" cy="1228373"/>
          </a:xfrm>
          <a:prstGeom prst="round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5913"/>
          </a:p>
        </p:txBody>
      </p:sp>
      <p:sp>
        <p:nvSpPr>
          <p:cNvPr id="43" name="矩形 42"/>
          <p:cNvSpPr/>
          <p:nvPr/>
        </p:nvSpPr>
        <p:spPr>
          <a:xfrm>
            <a:off x="-73446" y="3382270"/>
            <a:ext cx="21599525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TW" altLang="zh-TW" sz="6800" b="1" dirty="0">
                <a:solidFill>
                  <a:schemeClr val="bg1">
                    <a:lumMod val="8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土木</a:t>
            </a:r>
            <a:r>
              <a:rPr lang="zh-TW" altLang="zh-TW" sz="6800" b="1" dirty="0" smtClean="0">
                <a:solidFill>
                  <a:schemeClr val="bg1">
                    <a:lumMod val="8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科學生</a:t>
            </a:r>
            <a:r>
              <a:rPr lang="zh-TW" altLang="en-US" sz="6800" b="1" dirty="0" smtClean="0">
                <a:solidFill>
                  <a:schemeClr val="bg1">
                    <a:lumMod val="8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未來升學就業訓練    </a:t>
            </a:r>
            <a:r>
              <a:rPr lang="zh-TW" altLang="en-US" sz="15000" b="1" dirty="0" smtClean="0">
                <a:solidFill>
                  <a:schemeClr val="bg1">
                    <a:lumMod val="8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職涯發展</a:t>
            </a:r>
            <a:endParaRPr lang="zh-TW" altLang="en-US" sz="15000" b="1" dirty="0">
              <a:solidFill>
                <a:schemeClr val="bg1">
                  <a:lumMod val="8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2" name="圖片 1"/>
          <p:cNvPicPr>
            <a:picLocks noChangeAspect="1"/>
          </p:cNvPicPr>
          <p:nvPr/>
        </p:nvPicPr>
        <p:blipFill>
          <a:blip r:embed="rId2" cstate="print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9964" b="91837" l="4625" r="89878">
                        <a14:foregroundMark x1="8115" y1="69628" x2="8115" y2="69628"/>
                        <a14:foregroundMark x1="46248" y1="32773" x2="46248" y2="32773"/>
                        <a14:foregroundMark x1="61082" y1="55462" x2="61082" y2="57263"/>
                        <a14:foregroundMark x1="4712" y1="67347" x2="4712" y2="67347"/>
                        <a14:foregroundMark x1="50436" y1="91837" x2="50436" y2="9183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30037" y="25105932"/>
            <a:ext cx="22595627" cy="16424220"/>
          </a:xfrm>
          <a:prstGeom prst="rect">
            <a:avLst/>
          </a:prstGeom>
        </p:spPr>
      </p:pic>
      <p:sp>
        <p:nvSpPr>
          <p:cNvPr id="15" name="矩形 14"/>
          <p:cNvSpPr/>
          <p:nvPr/>
        </p:nvSpPr>
        <p:spPr>
          <a:xfrm>
            <a:off x="12218229" y="38183630"/>
            <a:ext cx="9381296" cy="11473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TW" sz="6856" b="1" dirty="0" smtClean="0">
                <a:solidFill>
                  <a:schemeClr val="bg1">
                    <a:lumMod val="75000"/>
                  </a:schemeClr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CIVIL</a:t>
            </a:r>
            <a:r>
              <a:rPr lang="zh-TW" altLang="en-US" sz="6856" b="1" dirty="0" smtClean="0">
                <a:solidFill>
                  <a:schemeClr val="bg1">
                    <a:lumMod val="75000"/>
                  </a:schemeClr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en-US" altLang="zh-TW" sz="6856" b="1" dirty="0" smtClean="0">
                <a:solidFill>
                  <a:schemeClr val="bg1">
                    <a:lumMod val="75000"/>
                  </a:schemeClr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ENGINEERING</a:t>
            </a:r>
            <a:endParaRPr lang="zh-TW" altLang="en-US" sz="12855" b="1" dirty="0">
              <a:solidFill>
                <a:schemeClr val="bg1">
                  <a:lumMod val="75000"/>
                </a:schemeClr>
              </a:solidFill>
              <a:latin typeface="Times New Roman" panose="02020603050405020304" pitchFamily="18" charset="0"/>
              <a:ea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  <p:graphicFrame>
        <p:nvGraphicFramePr>
          <p:cNvPr id="21" name="資料庫圖表 20"/>
          <p:cNvGraphicFramePr/>
          <p:nvPr>
            <p:extLst>
              <p:ext uri="{D42A27DB-BD31-4B8C-83A1-F6EECF244321}">
                <p14:modId xmlns:p14="http://schemas.microsoft.com/office/powerpoint/2010/main" val="3844725495"/>
              </p:ext>
            </p:extLst>
          </p:nvPr>
        </p:nvGraphicFramePr>
        <p:xfrm>
          <a:off x="12948168" y="16255720"/>
          <a:ext cx="9280561" cy="204342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aphicFrame>
        <p:nvGraphicFramePr>
          <p:cNvPr id="22" name="資料庫圖表 21"/>
          <p:cNvGraphicFramePr/>
          <p:nvPr>
            <p:extLst>
              <p:ext uri="{D42A27DB-BD31-4B8C-83A1-F6EECF244321}">
                <p14:modId xmlns:p14="http://schemas.microsoft.com/office/powerpoint/2010/main" val="1358474910"/>
              </p:ext>
            </p:extLst>
          </p:nvPr>
        </p:nvGraphicFramePr>
        <p:xfrm>
          <a:off x="13316721" y="8598511"/>
          <a:ext cx="6517769" cy="70845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  <p:graphicFrame>
        <p:nvGraphicFramePr>
          <p:cNvPr id="25" name="資料庫圖表 24"/>
          <p:cNvGraphicFramePr/>
          <p:nvPr>
            <p:extLst>
              <p:ext uri="{D42A27DB-BD31-4B8C-83A1-F6EECF244321}">
                <p14:modId xmlns:p14="http://schemas.microsoft.com/office/powerpoint/2010/main" val="2086153954"/>
              </p:ext>
            </p:extLst>
          </p:nvPr>
        </p:nvGraphicFramePr>
        <p:xfrm>
          <a:off x="481201" y="6850037"/>
          <a:ext cx="9676952" cy="883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4" r:lo="rId15" r:qs="rId16" r:cs="rId17"/>
          </a:graphicData>
        </a:graphic>
      </p:graphicFrame>
      <p:sp>
        <p:nvSpPr>
          <p:cNvPr id="26" name="矩形 25"/>
          <p:cNvSpPr/>
          <p:nvPr/>
        </p:nvSpPr>
        <p:spPr>
          <a:xfrm>
            <a:off x="840093" y="6622630"/>
            <a:ext cx="14521342" cy="606642"/>
          </a:xfrm>
          <a:prstGeom prst="rect">
            <a:avLst/>
          </a:prstGeom>
        </p:spPr>
        <p:txBody>
          <a:bodyPr wrap="square" lIns="78361" tIns="39180" rIns="78361" bIns="39180">
            <a:spAutoFit/>
          </a:bodyPr>
          <a:lstStyle/>
          <a:p>
            <a:pPr>
              <a:defRPr/>
            </a:pPr>
            <a:r>
              <a:rPr lang="zh-TW" altLang="en-US" sz="3428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說明</a:t>
            </a:r>
            <a:r>
              <a:rPr lang="en-US" altLang="zh-TW" sz="3428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:</a:t>
            </a:r>
            <a:r>
              <a:rPr lang="zh-TW" altLang="zh-TW" sz="3428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土木</a:t>
            </a:r>
            <a:r>
              <a:rPr lang="zh-TW" altLang="zh-TW" sz="3428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科</a:t>
            </a:r>
            <a:r>
              <a:rPr lang="zh-TW" altLang="en-US" sz="3428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畢業學</a:t>
            </a:r>
            <a:r>
              <a:rPr lang="zh-TW" altLang="zh-TW" sz="3428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生</a:t>
            </a:r>
            <a:r>
              <a:rPr lang="zh-TW" altLang="en-US" sz="3428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升學管道及就業多元發展。</a:t>
            </a:r>
            <a:endParaRPr lang="en-US" altLang="zh-TW" sz="3428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aphicFrame>
        <p:nvGraphicFramePr>
          <p:cNvPr id="28" name="資料庫圖表 27"/>
          <p:cNvGraphicFramePr/>
          <p:nvPr>
            <p:extLst>
              <p:ext uri="{D42A27DB-BD31-4B8C-83A1-F6EECF244321}">
                <p14:modId xmlns:p14="http://schemas.microsoft.com/office/powerpoint/2010/main" val="3456975305"/>
              </p:ext>
            </p:extLst>
          </p:nvPr>
        </p:nvGraphicFramePr>
        <p:xfrm>
          <a:off x="-319212" y="15057946"/>
          <a:ext cx="10828140" cy="134551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9" r:lo="rId20" r:qs="rId21" r:cs="rId22"/>
          </a:graphicData>
        </a:graphic>
      </p:graphicFrame>
    </p:spTree>
    <p:extLst>
      <p:ext uri="{BB962C8B-B14F-4D97-AF65-F5344CB8AC3E}">
        <p14:creationId xmlns:p14="http://schemas.microsoft.com/office/powerpoint/2010/main" val="1133874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矩形 28"/>
          <p:cNvSpPr/>
          <p:nvPr/>
        </p:nvSpPr>
        <p:spPr>
          <a:xfrm>
            <a:off x="-1" y="2733893"/>
            <a:ext cx="21599525" cy="36866295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5913" dirty="0"/>
          </a:p>
        </p:txBody>
      </p:sp>
      <p:sp>
        <p:nvSpPr>
          <p:cNvPr id="23" name="矩形 22"/>
          <p:cNvSpPr/>
          <p:nvPr/>
        </p:nvSpPr>
        <p:spPr>
          <a:xfrm>
            <a:off x="8639522" y="-138526"/>
            <a:ext cx="4443268" cy="5616013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5913"/>
          </a:p>
        </p:txBody>
      </p:sp>
      <p:sp>
        <p:nvSpPr>
          <p:cNvPr id="32" name="副標題 31"/>
          <p:cNvSpPr>
            <a:spLocks noGrp="1"/>
          </p:cNvSpPr>
          <p:nvPr>
            <p:ph type="subTitle" idx="1"/>
          </p:nvPr>
        </p:nvSpPr>
        <p:spPr>
          <a:xfrm>
            <a:off x="3239929" y="17994131"/>
            <a:ext cx="15119668" cy="10120048"/>
          </a:xfrm>
        </p:spPr>
        <p:txBody>
          <a:bodyPr>
            <a:normAutofit/>
          </a:bodyPr>
          <a:lstStyle/>
          <a:p>
            <a:endParaRPr lang="zh-TW" altLang="en-US" sz="6000"/>
          </a:p>
        </p:txBody>
      </p:sp>
      <p:sp>
        <p:nvSpPr>
          <p:cNvPr id="36" name="矩形 35"/>
          <p:cNvSpPr/>
          <p:nvPr/>
        </p:nvSpPr>
        <p:spPr>
          <a:xfrm>
            <a:off x="-527169" y="6344155"/>
            <a:ext cx="22652710" cy="12283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 sz="5913"/>
          </a:p>
        </p:txBody>
      </p:sp>
      <p:sp>
        <p:nvSpPr>
          <p:cNvPr id="27" name="矩形 26"/>
          <p:cNvSpPr/>
          <p:nvPr/>
        </p:nvSpPr>
        <p:spPr>
          <a:xfrm>
            <a:off x="10367777" y="5541898"/>
            <a:ext cx="1016785" cy="1735454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 sz="5913"/>
          </a:p>
        </p:txBody>
      </p:sp>
      <p:sp>
        <p:nvSpPr>
          <p:cNvPr id="37" name="圓角矩形 36"/>
          <p:cNvSpPr/>
          <p:nvPr/>
        </p:nvSpPr>
        <p:spPr>
          <a:xfrm>
            <a:off x="493846" y="8565791"/>
            <a:ext cx="9256811" cy="14330648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6000" dirty="0"/>
          </a:p>
        </p:txBody>
      </p:sp>
      <p:sp>
        <p:nvSpPr>
          <p:cNvPr id="41" name="圓角矩形 40"/>
          <p:cNvSpPr/>
          <p:nvPr/>
        </p:nvSpPr>
        <p:spPr>
          <a:xfrm>
            <a:off x="11910579" y="8565790"/>
            <a:ext cx="9256811" cy="14330649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6000"/>
          </a:p>
        </p:txBody>
      </p:sp>
      <p:sp>
        <p:nvSpPr>
          <p:cNvPr id="40" name="圓角矩形 39"/>
          <p:cNvSpPr/>
          <p:nvPr/>
        </p:nvSpPr>
        <p:spPr>
          <a:xfrm>
            <a:off x="3147465" y="666645"/>
            <a:ext cx="15119458" cy="1228373"/>
          </a:xfrm>
          <a:prstGeom prst="round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5913"/>
          </a:p>
        </p:txBody>
      </p:sp>
      <p:sp>
        <p:nvSpPr>
          <p:cNvPr id="43" name="矩形 42"/>
          <p:cNvSpPr/>
          <p:nvPr/>
        </p:nvSpPr>
        <p:spPr>
          <a:xfrm>
            <a:off x="-73446" y="3310262"/>
            <a:ext cx="21599525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TW" altLang="zh-TW" sz="6856" b="1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土木科學生</a:t>
            </a:r>
            <a:r>
              <a:rPr lang="zh-TW" altLang="zh-TW" sz="6856" b="1" dirty="0" smtClean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近年</a:t>
            </a:r>
            <a:r>
              <a:rPr lang="zh-TW" altLang="en-US" sz="6856" b="1" dirty="0" smtClean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乙級工程測量   </a:t>
            </a:r>
            <a:r>
              <a:rPr lang="zh-TW" altLang="en-US" sz="15000" b="1" dirty="0" smtClean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檢定金榜</a:t>
            </a:r>
            <a:endParaRPr lang="zh-TW" altLang="en-US" sz="15000" b="1" dirty="0">
              <a:solidFill>
                <a:srgbClr val="0070C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2" name="圖片 1"/>
          <p:cNvPicPr>
            <a:picLocks noChangeAspect="1"/>
          </p:cNvPicPr>
          <p:nvPr/>
        </p:nvPicPr>
        <p:blipFill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9964" b="91837" l="4625" r="89878">
                        <a14:foregroundMark x1="8115" y1="69628" x2="8115" y2="69628"/>
                        <a14:foregroundMark x1="46248" y1="32773" x2="46248" y2="32773"/>
                        <a14:foregroundMark x1="61082" y1="55462" x2="61082" y2="57263"/>
                        <a14:foregroundMark x1="4712" y1="67347" x2="4712" y2="67347"/>
                        <a14:foregroundMark x1="50436" y1="91837" x2="50436" y2="9183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30037" y="25105932"/>
            <a:ext cx="22595627" cy="16424220"/>
          </a:xfrm>
          <a:prstGeom prst="rect">
            <a:avLst/>
          </a:prstGeom>
        </p:spPr>
      </p:pic>
      <p:sp>
        <p:nvSpPr>
          <p:cNvPr id="15" name="矩形 14"/>
          <p:cNvSpPr/>
          <p:nvPr/>
        </p:nvSpPr>
        <p:spPr>
          <a:xfrm>
            <a:off x="12218229" y="38183630"/>
            <a:ext cx="9381296" cy="11473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TW" sz="6856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CIVIL</a:t>
            </a:r>
            <a:r>
              <a:rPr lang="zh-TW" altLang="en-US" sz="6856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en-US" altLang="zh-TW" sz="6856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ENGINEERING</a:t>
            </a:r>
            <a:endParaRPr lang="zh-TW" altLang="en-US" sz="12855" b="1" dirty="0">
              <a:solidFill>
                <a:srgbClr val="0070C0"/>
              </a:solidFill>
              <a:latin typeface="Times New Roman" panose="02020603050405020304" pitchFamily="18" charset="0"/>
              <a:ea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  <p:graphicFrame>
        <p:nvGraphicFramePr>
          <p:cNvPr id="16" name="表格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3921244"/>
              </p:ext>
            </p:extLst>
          </p:nvPr>
        </p:nvGraphicFramePr>
        <p:xfrm>
          <a:off x="1408763" y="16208742"/>
          <a:ext cx="7522172" cy="768096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17148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187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037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6186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2290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26925">
                <a:tc gridSpan="5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zh-TW" sz="2800" kern="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100</a:t>
                      </a:r>
                      <a:r>
                        <a:rPr lang="zh-TW" altLang="en-US" sz="2800" kern="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學年度</a:t>
                      </a:r>
                      <a:r>
                        <a:rPr lang="zh-TW" sz="2800" kern="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考取</a:t>
                      </a:r>
                      <a:r>
                        <a:rPr lang="zh-TW" altLang="en-US" sz="2800" kern="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乙級工程測量</a:t>
                      </a:r>
                      <a:r>
                        <a:rPr lang="zh-TW" sz="2800" kern="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證照名單</a:t>
                      </a:r>
                      <a:r>
                        <a:rPr lang="en-US" altLang="zh-TW" sz="2800" kern="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(31</a:t>
                      </a:r>
                      <a:r>
                        <a:rPr lang="zh-TW" altLang="en-US" sz="2800" kern="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位</a:t>
                      </a:r>
                      <a:r>
                        <a:rPr lang="en-US" altLang="zh-TW" sz="2800" kern="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):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zh-TW" sz="2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5238" marR="15238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zh-TW" sz="20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780" marR="17780" marT="0" marB="0" anchor="ctr"/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zh-TW" sz="20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780" marR="17780" marT="0" marB="0" anchor="ctr"/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zh-TW" sz="20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780" marR="177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346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8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土木三忠</a:t>
                      </a:r>
                      <a:endParaRPr lang="zh-TW" sz="28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5238" marR="15238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800" kern="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林</a:t>
                      </a:r>
                      <a:r>
                        <a:rPr lang="zh-TW" altLang="en-US" sz="2800" kern="1200" dirty="0" smtClean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○</a:t>
                      </a:r>
                      <a:r>
                        <a:rPr lang="zh-TW" sz="2800" kern="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銘</a:t>
                      </a:r>
                      <a:endParaRPr lang="zh-TW" sz="2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5238" marR="15238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8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28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5238" marR="15238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800" kern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土木三忠</a:t>
                      </a:r>
                      <a:endParaRPr lang="zh-TW" sz="2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5238" marR="15238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800" kern="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林</a:t>
                      </a:r>
                      <a:r>
                        <a:rPr lang="zh-TW" altLang="en-US" sz="2800" kern="1200" dirty="0" smtClean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○</a:t>
                      </a:r>
                      <a:r>
                        <a:rPr lang="zh-TW" sz="2800" kern="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逸</a:t>
                      </a:r>
                      <a:endParaRPr lang="zh-TW" sz="2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5238" marR="15238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346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8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土木三忠</a:t>
                      </a:r>
                      <a:endParaRPr lang="zh-TW" sz="28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5238" marR="15238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800" kern="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曾</a:t>
                      </a:r>
                      <a:r>
                        <a:rPr lang="zh-TW" altLang="en-US" sz="2800" kern="1200" dirty="0" smtClean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○</a:t>
                      </a:r>
                      <a:r>
                        <a:rPr lang="zh-TW" sz="2800" kern="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宇</a:t>
                      </a:r>
                      <a:endParaRPr lang="zh-TW" sz="2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5238" marR="15238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8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28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5238" marR="15238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800" kern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土木三忠</a:t>
                      </a:r>
                      <a:endParaRPr lang="zh-TW" sz="2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5238" marR="15238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800" kern="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林</a:t>
                      </a:r>
                      <a:r>
                        <a:rPr lang="zh-TW" altLang="en-US" sz="2800" kern="1200" dirty="0" smtClean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○</a:t>
                      </a:r>
                      <a:r>
                        <a:rPr lang="zh-TW" sz="2800" kern="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勝</a:t>
                      </a:r>
                      <a:endParaRPr lang="zh-TW" sz="2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5238" marR="15238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346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8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土木三忠</a:t>
                      </a:r>
                      <a:endParaRPr lang="zh-TW" sz="28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5238" marR="15238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800" kern="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蔡</a:t>
                      </a:r>
                      <a:r>
                        <a:rPr lang="zh-TW" altLang="en-US" sz="2800" kern="1200" dirty="0" smtClean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○</a:t>
                      </a:r>
                      <a:r>
                        <a:rPr lang="zh-TW" sz="2800" kern="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勳</a:t>
                      </a:r>
                      <a:endParaRPr lang="zh-TW" sz="2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5238" marR="15238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8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28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5238" marR="15238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8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土木三忠</a:t>
                      </a:r>
                      <a:endParaRPr lang="zh-TW" sz="28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5238" marR="15238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800" kern="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蔡</a:t>
                      </a:r>
                      <a:r>
                        <a:rPr lang="zh-TW" altLang="en-US" sz="2800" kern="1200" dirty="0" smtClean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○</a:t>
                      </a:r>
                      <a:r>
                        <a:rPr lang="zh-TW" sz="2800" kern="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松</a:t>
                      </a:r>
                      <a:endParaRPr lang="zh-TW" sz="2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5238" marR="15238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346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8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土木三忠</a:t>
                      </a:r>
                      <a:endParaRPr lang="zh-TW" sz="28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5238" marR="15238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800" kern="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林</a:t>
                      </a:r>
                      <a:r>
                        <a:rPr lang="zh-TW" altLang="en-US" sz="2800" kern="1200" dirty="0" smtClean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○</a:t>
                      </a:r>
                      <a:r>
                        <a:rPr lang="zh-TW" sz="2800" kern="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凱</a:t>
                      </a:r>
                      <a:endParaRPr lang="zh-TW" sz="2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5238" marR="15238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800" kern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2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5238" marR="15238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800" kern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土木三忠</a:t>
                      </a:r>
                      <a:endParaRPr lang="zh-TW" sz="2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5238" marR="15238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800" kern="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黃</a:t>
                      </a:r>
                      <a:r>
                        <a:rPr lang="zh-TW" altLang="en-US" sz="2800" kern="1200" dirty="0" smtClean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○</a:t>
                      </a:r>
                      <a:r>
                        <a:rPr lang="zh-TW" sz="2800" kern="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文</a:t>
                      </a:r>
                      <a:endParaRPr lang="zh-TW" sz="2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5238" marR="15238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346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8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土木三忠</a:t>
                      </a:r>
                      <a:endParaRPr lang="zh-TW" sz="28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5238" marR="15238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800" kern="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鄭</a:t>
                      </a:r>
                      <a:r>
                        <a:rPr lang="zh-TW" altLang="en-US" sz="2800" kern="1200" dirty="0" smtClean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○</a:t>
                      </a:r>
                      <a:r>
                        <a:rPr lang="zh-TW" sz="2800" kern="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仁</a:t>
                      </a:r>
                      <a:endParaRPr lang="zh-TW" sz="2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5238" marR="15238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8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28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5238" marR="15238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8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土木三忠</a:t>
                      </a:r>
                      <a:endParaRPr lang="zh-TW" sz="28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5238" marR="15238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800" kern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張</a:t>
                      </a:r>
                      <a:r>
                        <a:rPr lang="en-US" sz="2800" kern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</a:t>
                      </a:r>
                      <a:r>
                        <a:rPr lang="zh-TW" altLang="en-US" sz="2800" kern="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</a:t>
                      </a:r>
                      <a:r>
                        <a:rPr lang="zh-TW" altLang="en-US" sz="2800" kern="1200" dirty="0" smtClean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○</a:t>
                      </a:r>
                      <a:endParaRPr lang="zh-TW" sz="2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5238" marR="15238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346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8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土木三忠</a:t>
                      </a:r>
                      <a:endParaRPr lang="zh-TW" sz="28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5238" marR="15238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800" kern="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吳</a:t>
                      </a:r>
                      <a:r>
                        <a:rPr lang="zh-TW" altLang="en-US" sz="2800" kern="1200" dirty="0" smtClean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○</a:t>
                      </a:r>
                      <a:r>
                        <a:rPr lang="zh-TW" sz="2800" kern="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祐</a:t>
                      </a:r>
                      <a:endParaRPr lang="zh-TW" sz="2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5238" marR="15238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8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28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5238" marR="15238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8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土木三忠</a:t>
                      </a:r>
                      <a:endParaRPr lang="zh-TW" sz="28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5238" marR="15238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800" kern="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蔡</a:t>
                      </a:r>
                      <a:r>
                        <a:rPr lang="zh-TW" altLang="en-US" sz="2800" kern="1200" dirty="0" smtClean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○</a:t>
                      </a:r>
                      <a:r>
                        <a:rPr lang="zh-TW" sz="2800" kern="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凱</a:t>
                      </a:r>
                      <a:endParaRPr lang="zh-TW" sz="2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5238" marR="15238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346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8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土木三忠</a:t>
                      </a:r>
                      <a:endParaRPr lang="zh-TW" sz="28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5238" marR="15238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800" kern="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蘇</a:t>
                      </a:r>
                      <a:r>
                        <a:rPr lang="zh-TW" altLang="en-US" sz="2800" kern="1200" dirty="0" smtClean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○</a:t>
                      </a:r>
                      <a:r>
                        <a:rPr lang="zh-TW" sz="2800" kern="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琳</a:t>
                      </a:r>
                      <a:endParaRPr lang="zh-TW" sz="2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5238" marR="15238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8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28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5238" marR="15238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8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土木三忠</a:t>
                      </a:r>
                      <a:endParaRPr lang="zh-TW" sz="28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5238" marR="15238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800" kern="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張</a:t>
                      </a:r>
                      <a:r>
                        <a:rPr lang="zh-TW" altLang="en-US" sz="2800" kern="1200" dirty="0" smtClean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○</a:t>
                      </a:r>
                      <a:r>
                        <a:rPr lang="zh-TW" sz="2800" kern="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瑋</a:t>
                      </a:r>
                      <a:endParaRPr lang="zh-TW" sz="2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5238" marR="15238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346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8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土木三忠</a:t>
                      </a:r>
                      <a:endParaRPr lang="zh-TW" sz="28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5238" marR="15238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800" kern="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方</a:t>
                      </a:r>
                      <a:r>
                        <a:rPr lang="zh-TW" altLang="en-US" sz="2800" kern="1200" dirty="0" smtClean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○</a:t>
                      </a:r>
                      <a:r>
                        <a:rPr lang="zh-TW" sz="2800" kern="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銘</a:t>
                      </a:r>
                      <a:endParaRPr lang="zh-TW" sz="2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5238" marR="15238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8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28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5238" marR="15238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800" kern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土木三忠</a:t>
                      </a:r>
                      <a:endParaRPr lang="zh-TW" sz="2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5238" marR="15238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800" kern="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戴</a:t>
                      </a:r>
                      <a:r>
                        <a:rPr lang="zh-TW" altLang="en-US" sz="2800" kern="1200" dirty="0" smtClean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○</a:t>
                      </a:r>
                      <a:r>
                        <a:rPr lang="zh-TW" sz="2800" kern="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瑩</a:t>
                      </a:r>
                      <a:endParaRPr lang="zh-TW" sz="2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5238" marR="15238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1346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8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土木三忠</a:t>
                      </a:r>
                      <a:endParaRPr lang="zh-TW" sz="28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5238" marR="15238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800" kern="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黃</a:t>
                      </a:r>
                      <a:r>
                        <a:rPr lang="zh-TW" altLang="en-US" sz="2800" kern="1200" dirty="0" smtClean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○</a:t>
                      </a:r>
                      <a:r>
                        <a:rPr lang="zh-TW" sz="2800" kern="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盛</a:t>
                      </a:r>
                      <a:endParaRPr lang="zh-TW" sz="2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5238" marR="15238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8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28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5238" marR="15238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8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綜合三義</a:t>
                      </a:r>
                      <a:endParaRPr lang="zh-TW" sz="28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5238" marR="15238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800" kern="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趙</a:t>
                      </a:r>
                      <a:r>
                        <a:rPr lang="zh-TW" altLang="en-US" sz="2800" kern="1200" dirty="0" smtClean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○</a:t>
                      </a:r>
                      <a:r>
                        <a:rPr lang="zh-TW" sz="2800" kern="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莉</a:t>
                      </a:r>
                      <a:endParaRPr lang="zh-TW" sz="2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5238" marR="15238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1346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8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土木三忠</a:t>
                      </a:r>
                      <a:endParaRPr lang="zh-TW" sz="28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5238" marR="15238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800" kern="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洪</a:t>
                      </a:r>
                      <a:r>
                        <a:rPr lang="zh-TW" altLang="en-US" sz="2800" kern="1200" dirty="0" smtClean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○</a:t>
                      </a:r>
                      <a:r>
                        <a:rPr lang="zh-TW" sz="2800" kern="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恩</a:t>
                      </a:r>
                      <a:endParaRPr lang="zh-TW" sz="2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5238" marR="15238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8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28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5238" marR="15238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8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綜合三義</a:t>
                      </a:r>
                      <a:endParaRPr lang="zh-TW" sz="28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5238" marR="15238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800" kern="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陳</a:t>
                      </a:r>
                      <a:r>
                        <a:rPr lang="zh-TW" altLang="en-US" sz="2800" kern="1200" dirty="0" smtClean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○</a:t>
                      </a:r>
                      <a:r>
                        <a:rPr lang="zh-TW" sz="2800" kern="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霖</a:t>
                      </a:r>
                      <a:endParaRPr lang="zh-TW" sz="2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5238" marR="15238" marT="0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1346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8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土木三忠</a:t>
                      </a:r>
                      <a:endParaRPr lang="zh-TW" sz="28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5238" marR="15238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800" kern="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陳</a:t>
                      </a:r>
                      <a:r>
                        <a:rPr lang="zh-TW" altLang="en-US" sz="2800" kern="1200" dirty="0" smtClean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○</a:t>
                      </a:r>
                      <a:r>
                        <a:rPr lang="zh-TW" sz="2800" kern="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霖</a:t>
                      </a:r>
                      <a:endParaRPr lang="zh-TW" sz="2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5238" marR="15238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8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28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5238" marR="15238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8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綜合三義</a:t>
                      </a:r>
                      <a:endParaRPr lang="zh-TW" sz="28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5238" marR="15238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800" kern="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陳</a:t>
                      </a:r>
                      <a:r>
                        <a:rPr lang="zh-TW" altLang="en-US" sz="2800" kern="1200" dirty="0" smtClean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○</a:t>
                      </a:r>
                      <a:r>
                        <a:rPr lang="zh-TW" sz="2800" kern="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億</a:t>
                      </a:r>
                      <a:endParaRPr lang="zh-TW" sz="2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5238" marR="15238" marT="0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1346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8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土木三忠</a:t>
                      </a:r>
                      <a:endParaRPr lang="zh-TW" sz="28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5238" marR="15238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800" kern="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陳</a:t>
                      </a:r>
                      <a:r>
                        <a:rPr lang="zh-TW" altLang="en-US" sz="2800" kern="1200" dirty="0" smtClean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○</a:t>
                      </a:r>
                      <a:r>
                        <a:rPr lang="zh-TW" sz="2800" kern="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宗</a:t>
                      </a:r>
                      <a:endParaRPr lang="zh-TW" sz="2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5238" marR="15238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8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28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5238" marR="15238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8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綜合三義</a:t>
                      </a:r>
                      <a:endParaRPr lang="zh-TW" sz="28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5238" marR="15238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800" kern="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鄭</a:t>
                      </a:r>
                      <a:r>
                        <a:rPr lang="zh-TW" altLang="en-US" sz="2800" kern="1200" dirty="0" smtClean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○</a:t>
                      </a:r>
                      <a:r>
                        <a:rPr lang="zh-TW" sz="2800" kern="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文</a:t>
                      </a:r>
                      <a:endParaRPr lang="zh-TW" sz="2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5238" marR="15238" marT="0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1346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8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土木三忠</a:t>
                      </a:r>
                      <a:endParaRPr lang="zh-TW" sz="28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5238" marR="15238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800" kern="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黃</a:t>
                      </a:r>
                      <a:r>
                        <a:rPr lang="zh-TW" altLang="en-US" sz="2800" kern="1200" dirty="0" smtClean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○</a:t>
                      </a:r>
                      <a:r>
                        <a:rPr lang="zh-TW" sz="2800" kern="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瑜</a:t>
                      </a:r>
                      <a:endParaRPr lang="zh-TW" sz="2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5238" marR="15238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8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28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5238" marR="15238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8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綜合三義</a:t>
                      </a:r>
                      <a:endParaRPr lang="zh-TW" sz="28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5238" marR="15238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800" kern="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吳</a:t>
                      </a:r>
                      <a:r>
                        <a:rPr lang="zh-TW" altLang="en-US" sz="2800" kern="1200" dirty="0" smtClean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○</a:t>
                      </a:r>
                      <a:r>
                        <a:rPr lang="zh-TW" sz="2800" kern="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葶</a:t>
                      </a:r>
                      <a:endParaRPr lang="zh-TW" sz="2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5238" marR="15238" marT="0" marB="0"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1346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8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土木三忠</a:t>
                      </a:r>
                      <a:endParaRPr lang="zh-TW" sz="28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5238" marR="15238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800" kern="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莊</a:t>
                      </a:r>
                      <a:r>
                        <a:rPr lang="zh-TW" altLang="en-US" sz="2800" kern="1200" dirty="0" smtClean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○</a:t>
                      </a:r>
                      <a:r>
                        <a:rPr lang="zh-TW" sz="2800" kern="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瑜</a:t>
                      </a:r>
                      <a:endParaRPr lang="zh-TW" sz="2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5238" marR="15238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8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28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5238" marR="15238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8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綜合三義</a:t>
                      </a:r>
                      <a:endParaRPr lang="zh-TW" sz="28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5238" marR="15238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800" kern="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周</a:t>
                      </a:r>
                      <a:r>
                        <a:rPr lang="zh-TW" altLang="en-US" sz="2800" kern="1200" dirty="0" smtClean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○</a:t>
                      </a:r>
                      <a:r>
                        <a:rPr lang="zh-TW" sz="2800" kern="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翎</a:t>
                      </a:r>
                      <a:endParaRPr lang="zh-TW" sz="2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5238" marR="15238" marT="0" marB="0" anchor="ctr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1346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8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土木三忠</a:t>
                      </a:r>
                      <a:endParaRPr lang="zh-TW" sz="28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5238" marR="15238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800" kern="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劉</a:t>
                      </a:r>
                      <a:r>
                        <a:rPr lang="zh-TW" altLang="en-US" sz="2800" kern="1200" dirty="0" smtClean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○</a:t>
                      </a:r>
                      <a:r>
                        <a:rPr lang="zh-TW" sz="2800" kern="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良</a:t>
                      </a:r>
                      <a:endParaRPr lang="zh-TW" sz="2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5238" marR="15238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8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28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5238" marR="15238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8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綜合三義</a:t>
                      </a:r>
                      <a:endParaRPr lang="zh-TW" sz="28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5238" marR="15238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800" kern="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張</a:t>
                      </a:r>
                      <a:r>
                        <a:rPr lang="zh-TW" altLang="en-US" sz="2800" kern="1200" dirty="0" smtClean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○</a:t>
                      </a:r>
                      <a:r>
                        <a:rPr lang="zh-TW" sz="2800" kern="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嚮</a:t>
                      </a:r>
                      <a:endParaRPr lang="zh-TW" sz="2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5238" marR="15238" marT="0" marB="0" anchor="ctr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1346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8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土木三忠</a:t>
                      </a:r>
                      <a:endParaRPr lang="zh-TW" sz="28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5238" marR="15238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800" kern="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郭</a:t>
                      </a:r>
                      <a:r>
                        <a:rPr lang="zh-TW" altLang="en-US" sz="2800" kern="1200" dirty="0" smtClean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○</a:t>
                      </a:r>
                      <a:r>
                        <a:rPr lang="zh-TW" sz="2800" kern="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靜</a:t>
                      </a:r>
                      <a:endParaRPr lang="zh-TW" sz="2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5238" marR="15238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8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28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5238" marR="15238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8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28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5238" marR="15238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800" kern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2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5238" marR="15238" marT="0" marB="0" anchor="ctr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  <p:graphicFrame>
        <p:nvGraphicFramePr>
          <p:cNvPr id="17" name="表格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7554712"/>
              </p:ext>
            </p:extLst>
          </p:nvPr>
        </p:nvGraphicFramePr>
        <p:xfrm>
          <a:off x="1429073" y="24277358"/>
          <a:ext cx="7619192" cy="853440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17369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396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166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8587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3996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26925">
                <a:tc gridSpan="5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800" kern="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101</a:t>
                      </a:r>
                      <a:r>
                        <a:rPr lang="zh-TW" altLang="en-US" sz="2800" kern="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學</a:t>
                      </a:r>
                      <a:r>
                        <a:rPr lang="zh-TW" sz="2800" kern="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年</a:t>
                      </a:r>
                      <a:r>
                        <a:rPr lang="zh-TW" altLang="en-US" sz="2800" kern="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度</a:t>
                      </a:r>
                      <a:r>
                        <a:rPr lang="zh-TW" sz="2800" kern="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考取</a:t>
                      </a:r>
                      <a:r>
                        <a:rPr lang="zh-TW" altLang="en-US" sz="2800" kern="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乙級工程測量</a:t>
                      </a:r>
                      <a:r>
                        <a:rPr lang="zh-TW" sz="2800" kern="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證照名單</a:t>
                      </a:r>
                      <a:r>
                        <a:rPr lang="en-US" altLang="zh-TW" sz="2800" kern="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(36</a:t>
                      </a:r>
                      <a:r>
                        <a:rPr lang="zh-TW" altLang="en-US" sz="2800" kern="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位</a:t>
                      </a:r>
                      <a:r>
                        <a:rPr lang="en-US" altLang="zh-TW" sz="2800" kern="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):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zh-TW" sz="2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5238" marR="15238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20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17780" marR="1778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20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17780" marR="1778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20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17780" marR="177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346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8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土木三忠</a:t>
                      </a:r>
                      <a:endParaRPr lang="zh-TW" sz="28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5238" marR="1523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黃</a:t>
                      </a:r>
                      <a:r>
                        <a:rPr lang="zh-TW" altLang="en-US" sz="2800" kern="1200" dirty="0" smtClean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○</a:t>
                      </a:r>
                      <a:r>
                        <a:rPr lang="zh-TW" sz="2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軒</a:t>
                      </a:r>
                      <a:endParaRPr lang="zh-TW" sz="2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5238" marR="1523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28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5238" marR="1523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8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土木三忠</a:t>
                      </a:r>
                      <a:endParaRPr lang="zh-TW" sz="28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5238" marR="1523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梁</a:t>
                      </a:r>
                      <a:r>
                        <a:rPr lang="zh-TW" altLang="en-US" sz="2800" kern="1200" dirty="0" smtClean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○</a:t>
                      </a:r>
                      <a:r>
                        <a:rPr lang="zh-TW" sz="2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億</a:t>
                      </a:r>
                      <a:endParaRPr lang="zh-TW" sz="2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5238" marR="15238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346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8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土木三忠</a:t>
                      </a:r>
                      <a:endParaRPr lang="zh-TW" sz="28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5238" marR="1523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洪</a:t>
                      </a:r>
                      <a:r>
                        <a:rPr lang="zh-TW" altLang="en-US" sz="2800" kern="1200" dirty="0" smtClean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○</a:t>
                      </a:r>
                      <a:r>
                        <a:rPr lang="zh-TW" sz="2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翔</a:t>
                      </a:r>
                      <a:endParaRPr lang="zh-TW" sz="2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5238" marR="1523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28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5238" marR="1523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800" kern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土木三忠</a:t>
                      </a:r>
                      <a:endParaRPr lang="zh-TW" sz="2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5238" marR="1523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江</a:t>
                      </a:r>
                      <a:r>
                        <a:rPr lang="zh-TW" altLang="en-US" sz="2800" kern="1200" dirty="0" smtClean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○</a:t>
                      </a:r>
                      <a:r>
                        <a:rPr lang="zh-TW" sz="2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哲</a:t>
                      </a:r>
                      <a:endParaRPr lang="zh-TW" sz="2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5238" marR="15238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346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8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土木三忠</a:t>
                      </a:r>
                      <a:endParaRPr lang="zh-TW" sz="28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5238" marR="1523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王</a:t>
                      </a:r>
                      <a:r>
                        <a:rPr lang="zh-TW" altLang="en-US" sz="2800" kern="1200" dirty="0" smtClean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○</a:t>
                      </a:r>
                      <a:r>
                        <a:rPr lang="zh-TW" sz="2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宇</a:t>
                      </a:r>
                      <a:endParaRPr lang="zh-TW" sz="2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5238" marR="1523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28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5238" marR="1523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8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土木三忠</a:t>
                      </a:r>
                      <a:endParaRPr lang="zh-TW" sz="28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5238" marR="1523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徐</a:t>
                      </a:r>
                      <a:r>
                        <a:rPr lang="zh-TW" altLang="en-US" sz="2800" kern="1200" dirty="0" smtClean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○</a:t>
                      </a:r>
                      <a:r>
                        <a:rPr lang="zh-TW" sz="2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宇</a:t>
                      </a:r>
                      <a:endParaRPr lang="zh-TW" sz="2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5238" marR="15238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346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8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土木三忠</a:t>
                      </a:r>
                      <a:endParaRPr lang="zh-TW" sz="28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5238" marR="1523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王</a:t>
                      </a:r>
                      <a:r>
                        <a:rPr lang="zh-TW" altLang="en-US" sz="2800" kern="1200" dirty="0" smtClean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○</a:t>
                      </a:r>
                      <a:r>
                        <a:rPr lang="zh-TW" sz="2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文</a:t>
                      </a:r>
                      <a:endParaRPr lang="zh-TW" sz="2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5238" marR="1523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28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5238" marR="1523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800" kern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土木三忠</a:t>
                      </a:r>
                      <a:endParaRPr lang="zh-TW" sz="2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5238" marR="1523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楊</a:t>
                      </a:r>
                      <a:r>
                        <a:rPr lang="zh-TW" altLang="en-US" sz="2800" kern="1200" dirty="0" smtClean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○</a:t>
                      </a:r>
                      <a:r>
                        <a:rPr lang="zh-TW" sz="2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仁</a:t>
                      </a:r>
                      <a:endParaRPr lang="zh-TW" sz="2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5238" marR="15238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346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8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土木三忠</a:t>
                      </a:r>
                      <a:endParaRPr lang="zh-TW" sz="28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5238" marR="1523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許</a:t>
                      </a:r>
                      <a:r>
                        <a:rPr lang="zh-TW" altLang="en-US" sz="2800" kern="1200" dirty="0" smtClean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○</a:t>
                      </a:r>
                      <a:r>
                        <a:rPr lang="zh-TW" sz="2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涵</a:t>
                      </a:r>
                      <a:endParaRPr lang="zh-TW" sz="2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5238" marR="1523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28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5238" marR="1523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8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土木三忠</a:t>
                      </a:r>
                      <a:endParaRPr lang="zh-TW" sz="28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5238" marR="1523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鄭</a:t>
                      </a:r>
                      <a:r>
                        <a:rPr lang="zh-TW" altLang="en-US" sz="2800" kern="1200" dirty="0" smtClean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○</a:t>
                      </a:r>
                      <a:r>
                        <a:rPr lang="zh-TW" sz="2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緯</a:t>
                      </a:r>
                      <a:endParaRPr lang="zh-TW" sz="2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5238" marR="15238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346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8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土木三忠</a:t>
                      </a:r>
                      <a:endParaRPr lang="zh-TW" sz="28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5238" marR="1523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黃</a:t>
                      </a:r>
                      <a:r>
                        <a:rPr lang="zh-TW" altLang="en-US" sz="2800" kern="1200" dirty="0" smtClean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○</a:t>
                      </a:r>
                      <a:r>
                        <a:rPr lang="zh-TW" sz="2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慈</a:t>
                      </a:r>
                      <a:endParaRPr lang="zh-TW" sz="2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5238" marR="1523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28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5238" marR="1523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8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土木三忠</a:t>
                      </a:r>
                      <a:endParaRPr lang="zh-TW" sz="28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5238" marR="1523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杜</a:t>
                      </a:r>
                      <a:r>
                        <a:rPr lang="zh-TW" altLang="en-US" sz="2800" kern="1200" dirty="0" smtClean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○</a:t>
                      </a:r>
                      <a:r>
                        <a:rPr lang="zh-TW" sz="2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揚</a:t>
                      </a:r>
                      <a:endParaRPr lang="zh-TW" sz="2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5238" marR="15238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346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8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土木三忠</a:t>
                      </a:r>
                      <a:endParaRPr lang="zh-TW" sz="28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5238" marR="1523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陳</a:t>
                      </a:r>
                      <a:r>
                        <a:rPr lang="zh-TW" altLang="en-US" sz="2800" kern="1200" dirty="0" smtClean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○</a:t>
                      </a:r>
                      <a:r>
                        <a:rPr lang="zh-TW" sz="2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任</a:t>
                      </a:r>
                      <a:endParaRPr lang="zh-TW" sz="2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5238" marR="1523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28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5238" marR="1523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8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土木三忠</a:t>
                      </a:r>
                      <a:endParaRPr lang="zh-TW" sz="28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5238" marR="1523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周</a:t>
                      </a:r>
                      <a:r>
                        <a:rPr lang="zh-TW" altLang="en-US" sz="2800" kern="1200" dirty="0" smtClean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○</a:t>
                      </a:r>
                      <a:r>
                        <a:rPr lang="zh-TW" sz="2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偉</a:t>
                      </a:r>
                      <a:endParaRPr lang="zh-TW" sz="2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5238" marR="15238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346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8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土木三忠</a:t>
                      </a:r>
                      <a:endParaRPr lang="zh-TW" sz="28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5238" marR="1523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林</a:t>
                      </a:r>
                      <a:r>
                        <a:rPr lang="zh-TW" altLang="en-US" sz="2800" kern="1200" dirty="0" smtClean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○</a:t>
                      </a:r>
                      <a:r>
                        <a:rPr lang="zh-TW" sz="2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廷</a:t>
                      </a:r>
                      <a:endParaRPr lang="zh-TW" sz="2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5238" marR="1523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28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5238" marR="1523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8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土木三忠</a:t>
                      </a:r>
                      <a:endParaRPr lang="zh-TW" sz="28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5238" marR="1523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張</a:t>
                      </a:r>
                      <a:r>
                        <a:rPr lang="zh-TW" altLang="en-US" sz="2800" kern="1200" dirty="0" smtClean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○</a:t>
                      </a:r>
                      <a:r>
                        <a:rPr lang="zh-TW" sz="2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欣</a:t>
                      </a:r>
                      <a:endParaRPr lang="zh-TW" sz="2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5238" marR="15238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1346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8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土木三忠</a:t>
                      </a:r>
                      <a:endParaRPr lang="zh-TW" sz="28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5238" marR="1523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王</a:t>
                      </a:r>
                      <a:r>
                        <a:rPr lang="zh-TW" altLang="en-US" sz="2800" kern="1200" dirty="0" smtClean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○</a:t>
                      </a:r>
                      <a:r>
                        <a:rPr lang="zh-TW" sz="2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鈞</a:t>
                      </a:r>
                      <a:endParaRPr lang="zh-TW" sz="2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5238" marR="1523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28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5238" marR="1523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8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綜合三義</a:t>
                      </a:r>
                      <a:endParaRPr lang="zh-TW" sz="28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5238" marR="1523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林</a:t>
                      </a:r>
                      <a:r>
                        <a:rPr lang="zh-TW" altLang="en-US" sz="2800" kern="1200" dirty="0" smtClean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○</a:t>
                      </a:r>
                      <a:r>
                        <a:rPr lang="zh-TW" sz="2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筠</a:t>
                      </a:r>
                      <a:endParaRPr lang="zh-TW" sz="2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5238" marR="15238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1346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8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土木三忠</a:t>
                      </a:r>
                      <a:endParaRPr lang="zh-TW" sz="28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5238" marR="1523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林</a:t>
                      </a:r>
                      <a:r>
                        <a:rPr lang="zh-TW" altLang="en-US" sz="2800" kern="1200" dirty="0" smtClean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○</a:t>
                      </a:r>
                      <a:r>
                        <a:rPr lang="zh-TW" sz="2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任</a:t>
                      </a:r>
                      <a:endParaRPr lang="zh-TW" sz="2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5238" marR="1523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28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5238" marR="1523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8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綜合三義</a:t>
                      </a:r>
                      <a:endParaRPr lang="zh-TW" sz="28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5238" marR="1523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洪</a:t>
                      </a:r>
                      <a:r>
                        <a:rPr lang="zh-TW" altLang="en-US" sz="2800" kern="1200" dirty="0" smtClean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○</a:t>
                      </a:r>
                      <a:r>
                        <a:rPr lang="zh-TW" sz="2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珽</a:t>
                      </a:r>
                      <a:endParaRPr lang="zh-TW" sz="2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5238" marR="15238" marT="0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1346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8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土木三忠</a:t>
                      </a:r>
                      <a:endParaRPr lang="zh-TW" sz="28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5238" marR="1523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周</a:t>
                      </a:r>
                      <a:r>
                        <a:rPr lang="zh-TW" altLang="en-US" sz="2800" kern="1200" dirty="0" smtClean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○</a:t>
                      </a:r>
                      <a:r>
                        <a:rPr lang="zh-TW" sz="2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廷</a:t>
                      </a:r>
                      <a:endParaRPr lang="zh-TW" sz="2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5238" marR="1523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28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5238" marR="1523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800" kern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綜合三義</a:t>
                      </a:r>
                      <a:endParaRPr lang="zh-TW" sz="2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5238" marR="1523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陳</a:t>
                      </a:r>
                      <a:r>
                        <a:rPr lang="zh-TW" altLang="en-US" sz="2800" kern="1200" dirty="0" smtClean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○</a:t>
                      </a:r>
                      <a:r>
                        <a:rPr lang="zh-TW" sz="2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恩</a:t>
                      </a:r>
                      <a:endParaRPr lang="zh-TW" sz="2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5238" marR="15238" marT="0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1346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8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土木三忠</a:t>
                      </a:r>
                      <a:endParaRPr lang="zh-TW" sz="28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5238" marR="1523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陳</a:t>
                      </a:r>
                      <a:r>
                        <a:rPr lang="zh-TW" altLang="en-US" sz="2800" kern="1200" dirty="0" smtClean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○</a:t>
                      </a:r>
                      <a:r>
                        <a:rPr lang="zh-TW" sz="2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津</a:t>
                      </a:r>
                      <a:endParaRPr lang="zh-TW" sz="2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5238" marR="1523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28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5238" marR="1523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8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綜合三義</a:t>
                      </a:r>
                      <a:endParaRPr lang="zh-TW" sz="28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5238" marR="1523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蘇</a:t>
                      </a:r>
                      <a:r>
                        <a:rPr lang="zh-TW" altLang="en-US" sz="2800" kern="1200" dirty="0" smtClean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○</a:t>
                      </a:r>
                      <a:r>
                        <a:rPr lang="zh-TW" sz="2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儀</a:t>
                      </a:r>
                      <a:endParaRPr lang="zh-TW" sz="2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5238" marR="15238" marT="0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1346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8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土木三忠</a:t>
                      </a:r>
                      <a:endParaRPr lang="zh-TW" sz="28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5238" marR="1523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鄭</a:t>
                      </a:r>
                      <a:r>
                        <a:rPr lang="zh-TW" altLang="en-US" sz="2800" kern="1200" dirty="0" smtClean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○</a:t>
                      </a:r>
                      <a:r>
                        <a:rPr lang="zh-TW" sz="2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紘</a:t>
                      </a:r>
                      <a:endParaRPr lang="zh-TW" sz="2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5238" marR="1523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28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5238" marR="1523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800" kern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綜合三義</a:t>
                      </a:r>
                      <a:endParaRPr lang="zh-TW" sz="2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5238" marR="1523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方</a:t>
                      </a:r>
                      <a:r>
                        <a:rPr lang="zh-TW" altLang="en-US" sz="2800" kern="1200" dirty="0" smtClean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○</a:t>
                      </a:r>
                      <a:r>
                        <a:rPr lang="zh-TW" sz="2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豪</a:t>
                      </a:r>
                      <a:endParaRPr lang="zh-TW" sz="2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5238" marR="15238" marT="0" marB="0"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1346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8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土木三忠</a:t>
                      </a:r>
                      <a:endParaRPr lang="zh-TW" sz="28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5238" marR="1523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劉</a:t>
                      </a:r>
                      <a:r>
                        <a:rPr lang="zh-TW" altLang="en-US" sz="2800" kern="1200" dirty="0" smtClean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○</a:t>
                      </a:r>
                      <a:r>
                        <a:rPr lang="zh-TW" sz="2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菖</a:t>
                      </a:r>
                      <a:endParaRPr lang="zh-TW" sz="2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5238" marR="1523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28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5238" marR="1523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8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綜合三義</a:t>
                      </a:r>
                      <a:endParaRPr lang="zh-TW" sz="28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5238" marR="1523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高</a:t>
                      </a:r>
                      <a:r>
                        <a:rPr lang="zh-TW" altLang="en-US" sz="2800" kern="1200" dirty="0" smtClean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○</a:t>
                      </a:r>
                      <a:r>
                        <a:rPr lang="zh-TW" sz="2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孝</a:t>
                      </a:r>
                      <a:endParaRPr lang="zh-TW" sz="2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5238" marR="15238" marT="0" marB="0" anchor="ctr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1346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8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土木三忠</a:t>
                      </a:r>
                      <a:endParaRPr lang="zh-TW" sz="28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5238" marR="1523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郭</a:t>
                      </a:r>
                      <a:r>
                        <a:rPr lang="zh-TW" altLang="en-US" sz="2800" kern="1200" dirty="0" smtClean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○</a:t>
                      </a:r>
                      <a:r>
                        <a:rPr lang="zh-TW" sz="2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淵</a:t>
                      </a:r>
                      <a:endParaRPr lang="zh-TW" sz="2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5238" marR="1523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28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5238" marR="1523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8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綜合三義</a:t>
                      </a:r>
                      <a:endParaRPr lang="zh-TW" sz="28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5238" marR="1523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王</a:t>
                      </a:r>
                      <a:r>
                        <a:rPr lang="zh-TW" altLang="en-US" sz="2800" kern="1200" dirty="0" smtClean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○</a:t>
                      </a:r>
                      <a:r>
                        <a:rPr lang="zh-TW" sz="2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為</a:t>
                      </a:r>
                      <a:endParaRPr lang="zh-TW" sz="2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5238" marR="15238" marT="0" marB="0" anchor="ctr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1346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8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土木三忠</a:t>
                      </a:r>
                      <a:endParaRPr lang="zh-TW" sz="28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5238" marR="1523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陳</a:t>
                      </a:r>
                      <a:r>
                        <a:rPr lang="zh-TW" altLang="en-US" sz="2800" kern="1200" dirty="0" smtClean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○</a:t>
                      </a:r>
                      <a:r>
                        <a:rPr lang="zh-TW" sz="2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達</a:t>
                      </a:r>
                      <a:endParaRPr lang="zh-TW" sz="2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5238" marR="1523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28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5238" marR="1523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8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綜合三義</a:t>
                      </a:r>
                      <a:endParaRPr lang="zh-TW" sz="28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5238" marR="1523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陳</a:t>
                      </a:r>
                      <a:r>
                        <a:rPr lang="zh-TW" altLang="en-US" sz="2800" kern="1200" dirty="0" smtClean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○</a:t>
                      </a:r>
                      <a:r>
                        <a:rPr lang="zh-TW" sz="2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琦</a:t>
                      </a:r>
                      <a:endParaRPr lang="zh-TW" sz="2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5238" marR="15238" marT="0" marB="0" anchor="ctr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31346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8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土木三忠</a:t>
                      </a:r>
                      <a:endParaRPr lang="zh-TW" sz="28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5238" marR="1523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許</a:t>
                      </a:r>
                      <a:r>
                        <a:rPr lang="zh-TW" altLang="en-US" sz="2800" kern="1200" dirty="0" smtClean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○</a:t>
                      </a:r>
                      <a:r>
                        <a:rPr lang="zh-TW" sz="2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翔</a:t>
                      </a:r>
                      <a:endParaRPr lang="zh-TW" sz="2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5238" marR="1523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28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5238" marR="1523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8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綜合三義</a:t>
                      </a:r>
                      <a:endParaRPr lang="zh-TW" sz="28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5238" marR="1523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黃</a:t>
                      </a:r>
                      <a:r>
                        <a:rPr lang="zh-TW" altLang="en-US" sz="2800" kern="1200" dirty="0" smtClean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○</a:t>
                      </a:r>
                      <a:r>
                        <a:rPr lang="zh-TW" sz="2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玫</a:t>
                      </a:r>
                      <a:endParaRPr lang="zh-TW" sz="2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5238" marR="15238" marT="0" marB="0" anchor="ctr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31346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8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土木三忠</a:t>
                      </a:r>
                      <a:endParaRPr lang="zh-TW" sz="28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5238" marR="1523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陳</a:t>
                      </a:r>
                      <a:r>
                        <a:rPr lang="zh-TW" altLang="en-US" sz="2800" kern="1200" dirty="0" smtClean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○</a:t>
                      </a:r>
                      <a:r>
                        <a:rPr lang="zh-TW" sz="2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愉</a:t>
                      </a:r>
                      <a:endParaRPr lang="zh-TW" sz="2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5238" marR="1523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28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5238" marR="1523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8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綜合三義</a:t>
                      </a:r>
                      <a:endParaRPr lang="zh-TW" sz="28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5238" marR="1523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蔡</a:t>
                      </a:r>
                      <a:r>
                        <a:rPr lang="zh-TW" altLang="en-US" sz="2800" kern="1200" dirty="0" smtClean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○</a:t>
                      </a:r>
                      <a:r>
                        <a:rPr lang="zh-TW" sz="2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富</a:t>
                      </a:r>
                      <a:endParaRPr lang="zh-TW" sz="2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5238" marR="15238" marT="0" marB="0" anchor="ctr"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</a:tbl>
          </a:graphicData>
        </a:graphic>
      </p:graphicFrame>
      <p:graphicFrame>
        <p:nvGraphicFramePr>
          <p:cNvPr id="18" name="表格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2690458"/>
              </p:ext>
            </p:extLst>
          </p:nvPr>
        </p:nvGraphicFramePr>
        <p:xfrm>
          <a:off x="1366714" y="8566846"/>
          <a:ext cx="7522173" cy="725424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17148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96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2290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6186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2290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26925">
                <a:tc gridSpan="5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zh-TW" sz="2800" kern="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99</a:t>
                      </a:r>
                      <a:r>
                        <a:rPr lang="zh-TW" altLang="en-US" sz="2800" kern="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學年度</a:t>
                      </a:r>
                      <a:r>
                        <a:rPr lang="zh-TW" sz="2800" kern="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考取</a:t>
                      </a:r>
                      <a:r>
                        <a:rPr lang="zh-TW" altLang="en-US" sz="2800" kern="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乙級工程測量</a:t>
                      </a:r>
                      <a:r>
                        <a:rPr lang="zh-TW" sz="2800" kern="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證照名單</a:t>
                      </a:r>
                      <a:r>
                        <a:rPr lang="en-US" altLang="zh-TW" sz="2800" kern="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(29</a:t>
                      </a:r>
                      <a:r>
                        <a:rPr lang="zh-TW" altLang="en-US" sz="2800" kern="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位</a:t>
                      </a:r>
                      <a:r>
                        <a:rPr lang="en-US" altLang="zh-TW" sz="2800" kern="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):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en-US" sz="2800" kern="0" dirty="0" smtClean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5238" marR="15238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zh-TW" sz="20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17780" marR="17780" marT="0" marB="0" anchor="ctr"/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zh-TW" sz="20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17780" marR="17780" marT="0" marB="0" anchor="ctr"/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zh-TW" sz="20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17780" marR="177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346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8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土木三忠</a:t>
                      </a:r>
                      <a:endParaRPr lang="zh-TW" sz="28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5238" marR="15238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800" kern="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黃</a:t>
                      </a:r>
                      <a:r>
                        <a:rPr lang="zh-TW" altLang="en-US" sz="2800" kern="1200" dirty="0" smtClean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○</a:t>
                      </a:r>
                      <a:r>
                        <a:rPr lang="zh-TW" sz="2800" kern="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儀</a:t>
                      </a:r>
                      <a:endParaRPr lang="zh-TW" sz="2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5238" marR="15238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800" kern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2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5238" marR="15238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8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土木三忠</a:t>
                      </a:r>
                      <a:endParaRPr lang="zh-TW" sz="28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5238" marR="15238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800" kern="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陳</a:t>
                      </a:r>
                      <a:r>
                        <a:rPr lang="zh-TW" altLang="en-US" sz="2800" kern="1200" dirty="0" smtClean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○</a:t>
                      </a:r>
                      <a:r>
                        <a:rPr lang="zh-TW" sz="2800" kern="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元</a:t>
                      </a:r>
                      <a:endParaRPr lang="zh-TW" sz="2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5238" marR="15238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346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8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土木三忠</a:t>
                      </a:r>
                      <a:endParaRPr lang="zh-TW" sz="28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5238" marR="15238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800" kern="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鄭</a:t>
                      </a:r>
                      <a:r>
                        <a:rPr lang="zh-TW" altLang="en-US" sz="2800" kern="1200" dirty="0" smtClean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○</a:t>
                      </a:r>
                      <a:r>
                        <a:rPr lang="zh-TW" sz="2800" kern="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丞</a:t>
                      </a:r>
                      <a:endParaRPr lang="zh-TW" sz="2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5238" marR="15238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800" kern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2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5238" marR="15238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8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土木三忠</a:t>
                      </a:r>
                      <a:endParaRPr lang="zh-TW" sz="28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5238" marR="15238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800" kern="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周</a:t>
                      </a:r>
                      <a:r>
                        <a:rPr lang="zh-TW" altLang="en-US" sz="2800" kern="1200" dirty="0" smtClean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○</a:t>
                      </a:r>
                      <a:r>
                        <a:rPr lang="zh-TW" sz="2800" kern="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維</a:t>
                      </a:r>
                      <a:endParaRPr lang="zh-TW" sz="2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5238" marR="15238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346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8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土木三忠</a:t>
                      </a:r>
                      <a:endParaRPr lang="zh-TW" sz="28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5238" marR="15238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800" kern="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林</a:t>
                      </a:r>
                      <a:r>
                        <a:rPr lang="zh-TW" altLang="en-US" sz="2800" kern="1200" dirty="0" smtClean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○</a:t>
                      </a:r>
                      <a:r>
                        <a:rPr lang="zh-TW" sz="2800" kern="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菁</a:t>
                      </a:r>
                      <a:endParaRPr lang="zh-TW" sz="2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5238" marR="15238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8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28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5238" marR="15238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8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土木三忠</a:t>
                      </a:r>
                      <a:endParaRPr lang="zh-TW" sz="28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5238" marR="15238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800" kern="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黃</a:t>
                      </a:r>
                      <a:r>
                        <a:rPr lang="zh-TW" altLang="en-US" sz="2800" kern="1200" dirty="0" smtClean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○</a:t>
                      </a:r>
                      <a:r>
                        <a:rPr lang="zh-TW" sz="2800" kern="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文</a:t>
                      </a:r>
                      <a:endParaRPr lang="zh-TW" sz="2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5238" marR="15238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346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8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土木三忠</a:t>
                      </a:r>
                      <a:endParaRPr lang="zh-TW" sz="28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5238" marR="15238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800" kern="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吳</a:t>
                      </a:r>
                      <a:r>
                        <a:rPr lang="zh-TW" altLang="en-US" sz="2800" kern="1200" dirty="0" smtClean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○</a:t>
                      </a:r>
                      <a:r>
                        <a:rPr lang="zh-TW" sz="2800" kern="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宏</a:t>
                      </a:r>
                      <a:endParaRPr lang="zh-TW" sz="2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5238" marR="15238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8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28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5238" marR="15238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8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土木三忠</a:t>
                      </a:r>
                      <a:endParaRPr lang="zh-TW" sz="28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5238" marR="15238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800" kern="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蔡</a:t>
                      </a:r>
                      <a:r>
                        <a:rPr lang="zh-TW" altLang="en-US" sz="2800" kern="1200" dirty="0" smtClean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○</a:t>
                      </a:r>
                      <a:r>
                        <a:rPr lang="zh-TW" sz="2800" kern="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翰</a:t>
                      </a:r>
                      <a:endParaRPr lang="zh-TW" sz="2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5238" marR="15238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346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8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土木三忠</a:t>
                      </a:r>
                      <a:endParaRPr lang="zh-TW" sz="28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5238" marR="15238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800" kern="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翁</a:t>
                      </a:r>
                      <a:r>
                        <a:rPr lang="zh-TW" altLang="en-US" sz="2800" kern="1200" dirty="0" smtClean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○</a:t>
                      </a:r>
                      <a:r>
                        <a:rPr lang="zh-TW" sz="2800" kern="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志</a:t>
                      </a:r>
                      <a:endParaRPr lang="zh-TW" sz="2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5238" marR="15238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8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28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5238" marR="15238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800" kern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土木三忠</a:t>
                      </a:r>
                      <a:endParaRPr lang="zh-TW" sz="2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5238" marR="15238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800" kern="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黃</a:t>
                      </a:r>
                      <a:r>
                        <a:rPr lang="zh-TW" altLang="en-US" sz="2800" kern="1200" dirty="0" smtClean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○</a:t>
                      </a:r>
                      <a:r>
                        <a:rPr lang="zh-TW" sz="2800" kern="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儀</a:t>
                      </a:r>
                      <a:endParaRPr lang="zh-TW" sz="2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5238" marR="15238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289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8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土木三忠</a:t>
                      </a:r>
                      <a:endParaRPr lang="zh-TW" sz="28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5238" marR="15238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800" kern="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吳</a:t>
                      </a:r>
                      <a:r>
                        <a:rPr lang="zh-TW" altLang="en-US" sz="2800" kern="1200" dirty="0" smtClean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○</a:t>
                      </a:r>
                      <a:r>
                        <a:rPr lang="zh-TW" sz="2800" kern="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婷</a:t>
                      </a:r>
                      <a:endParaRPr lang="zh-TW" sz="2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5238" marR="15238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8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28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5238" marR="15238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8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土木三忠</a:t>
                      </a:r>
                      <a:endParaRPr lang="zh-TW" sz="28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5238" marR="15238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800" kern="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陳</a:t>
                      </a:r>
                      <a:r>
                        <a:rPr lang="zh-TW" altLang="en-US" sz="2800" kern="1200" dirty="0" smtClean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○</a:t>
                      </a:r>
                      <a:r>
                        <a:rPr lang="zh-TW" sz="2800" kern="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卉</a:t>
                      </a:r>
                      <a:endParaRPr lang="zh-TW" sz="2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5238" marR="15238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346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8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土木三忠</a:t>
                      </a:r>
                      <a:endParaRPr lang="zh-TW" sz="28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5238" marR="15238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800" kern="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黃</a:t>
                      </a:r>
                      <a:r>
                        <a:rPr lang="zh-TW" altLang="en-US" sz="2800" kern="1200" dirty="0" smtClean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○</a:t>
                      </a:r>
                      <a:r>
                        <a:rPr lang="zh-TW" sz="2800" kern="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銘</a:t>
                      </a:r>
                      <a:endParaRPr lang="zh-TW" sz="2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5238" marR="15238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8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28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5238" marR="15238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8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土木三忠</a:t>
                      </a:r>
                      <a:endParaRPr lang="zh-TW" sz="28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5238" marR="15238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800" kern="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郭</a:t>
                      </a:r>
                      <a:r>
                        <a:rPr lang="zh-TW" altLang="en-US" sz="2800" kern="1200" dirty="0" smtClean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○</a:t>
                      </a:r>
                      <a:r>
                        <a:rPr lang="zh-TW" sz="2800" kern="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維</a:t>
                      </a:r>
                      <a:endParaRPr lang="zh-TW" sz="2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5238" marR="15238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346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8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土木三忠</a:t>
                      </a:r>
                      <a:endParaRPr lang="zh-TW" sz="28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5238" marR="15238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800" kern="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陳</a:t>
                      </a:r>
                      <a:r>
                        <a:rPr lang="zh-TW" altLang="en-US" sz="2800" kern="1200" dirty="0" smtClean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○</a:t>
                      </a:r>
                      <a:r>
                        <a:rPr lang="zh-TW" sz="2800" kern="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安</a:t>
                      </a:r>
                      <a:endParaRPr lang="zh-TW" sz="2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5238" marR="15238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8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28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5238" marR="15238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800" kern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土木三忠</a:t>
                      </a:r>
                      <a:endParaRPr lang="zh-TW" sz="2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5238" marR="15238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800" kern="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楊</a:t>
                      </a:r>
                      <a:r>
                        <a:rPr lang="zh-TW" altLang="en-US" sz="2800" kern="1200" dirty="0" smtClean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○</a:t>
                      </a:r>
                      <a:r>
                        <a:rPr lang="zh-TW" sz="2800" kern="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民</a:t>
                      </a:r>
                      <a:endParaRPr lang="zh-TW" sz="2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5238" marR="15238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1346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8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土木三忠</a:t>
                      </a:r>
                      <a:endParaRPr lang="zh-TW" sz="28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5238" marR="15238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800" kern="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賴</a:t>
                      </a:r>
                      <a:r>
                        <a:rPr lang="zh-TW" altLang="en-US" sz="2800" kern="1200" dirty="0" smtClean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○</a:t>
                      </a:r>
                      <a:r>
                        <a:rPr lang="zh-TW" sz="2800" kern="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羽</a:t>
                      </a:r>
                      <a:endParaRPr lang="zh-TW" sz="2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5238" marR="15238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8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28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5238" marR="15238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altLang="zh-TW" sz="2800" kern="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土木三忠</a:t>
                      </a:r>
                      <a:endParaRPr lang="zh-TW" altLang="zh-TW" sz="2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5238" marR="15238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800" kern="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方</a:t>
                      </a:r>
                      <a:r>
                        <a:rPr lang="zh-TW" altLang="en-US" sz="2800" kern="1200" dirty="0" smtClean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○</a:t>
                      </a:r>
                      <a:r>
                        <a:rPr lang="zh-TW" sz="2800" kern="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智</a:t>
                      </a:r>
                      <a:endParaRPr lang="zh-TW" sz="2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5238" marR="15238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1346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8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土木三忠</a:t>
                      </a:r>
                      <a:endParaRPr lang="zh-TW" sz="28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5238" marR="15238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800" kern="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方</a:t>
                      </a:r>
                      <a:r>
                        <a:rPr lang="zh-TW" altLang="en-US" sz="2800" kern="1200" dirty="0" smtClean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○</a:t>
                      </a:r>
                      <a:r>
                        <a:rPr lang="zh-TW" sz="2800" kern="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堯</a:t>
                      </a:r>
                      <a:endParaRPr lang="zh-TW" sz="2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5238" marR="15238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8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28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5238" marR="15238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altLang="zh-TW" sz="2800" kern="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土木三忠</a:t>
                      </a:r>
                      <a:endParaRPr lang="zh-TW" altLang="zh-TW" sz="2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5238" marR="15238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800" kern="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吳</a:t>
                      </a:r>
                      <a:r>
                        <a:rPr lang="zh-TW" altLang="en-US" sz="2800" kern="1200" dirty="0" smtClean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○</a:t>
                      </a:r>
                      <a:r>
                        <a:rPr lang="zh-TW" sz="2800" kern="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福</a:t>
                      </a:r>
                      <a:endParaRPr lang="zh-TW" sz="2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5238" marR="15238" marT="0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1346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8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土木三忠</a:t>
                      </a:r>
                      <a:endParaRPr lang="zh-TW" sz="28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5238" marR="15238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800" kern="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陳</a:t>
                      </a:r>
                      <a:r>
                        <a:rPr lang="zh-TW" altLang="en-US" sz="2800" kern="1200" dirty="0" smtClean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○</a:t>
                      </a:r>
                      <a:r>
                        <a:rPr lang="zh-TW" sz="2800" kern="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文</a:t>
                      </a:r>
                      <a:endParaRPr lang="zh-TW" sz="2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5238" marR="15238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8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28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5238" marR="15238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8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土木三忠</a:t>
                      </a:r>
                      <a:endParaRPr lang="zh-TW" sz="28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5238" marR="15238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800" kern="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蔡</a:t>
                      </a:r>
                      <a:r>
                        <a:rPr lang="zh-TW" altLang="en-US" sz="2800" kern="1200" dirty="0" smtClean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○</a:t>
                      </a:r>
                      <a:r>
                        <a:rPr lang="zh-TW" sz="2800" kern="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庭</a:t>
                      </a:r>
                      <a:endParaRPr lang="zh-TW" sz="2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5238" marR="15238" marT="0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1346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8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土木三忠</a:t>
                      </a:r>
                      <a:endParaRPr lang="zh-TW" sz="28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5238" marR="15238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800" kern="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吳</a:t>
                      </a:r>
                      <a:r>
                        <a:rPr lang="zh-TW" altLang="en-US" sz="2800" kern="1200" dirty="0" smtClean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○</a:t>
                      </a:r>
                      <a:r>
                        <a:rPr lang="zh-TW" sz="2800" kern="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昇</a:t>
                      </a:r>
                      <a:endParaRPr lang="zh-TW" sz="2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5238" marR="15238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8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28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5238" marR="15238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800" kern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綜合三義</a:t>
                      </a:r>
                      <a:endParaRPr lang="zh-TW" sz="2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5238" marR="15238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800" kern="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林</a:t>
                      </a:r>
                      <a:r>
                        <a:rPr lang="zh-TW" altLang="en-US" sz="2800" kern="1200" dirty="0" smtClean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○</a:t>
                      </a:r>
                      <a:r>
                        <a:rPr lang="zh-TW" sz="2800" kern="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珺</a:t>
                      </a:r>
                      <a:endParaRPr lang="zh-TW" sz="2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5238" marR="15238" marT="0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1346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8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土木三忠</a:t>
                      </a:r>
                      <a:endParaRPr lang="zh-TW" sz="28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5238" marR="15238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800" kern="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黃</a:t>
                      </a:r>
                      <a:r>
                        <a:rPr lang="zh-TW" altLang="en-US" sz="2800" kern="1200" dirty="0" smtClean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○</a:t>
                      </a:r>
                      <a:r>
                        <a:rPr lang="zh-TW" sz="2800" kern="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瑜</a:t>
                      </a:r>
                      <a:endParaRPr lang="zh-TW" sz="2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5238" marR="15238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8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28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5238" marR="15238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800" kern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綜合三義</a:t>
                      </a:r>
                      <a:endParaRPr lang="zh-TW" sz="2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5238" marR="15238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800" kern="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郭</a:t>
                      </a:r>
                      <a:r>
                        <a:rPr lang="zh-TW" altLang="en-US" sz="2800" kern="1200" dirty="0" smtClean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○</a:t>
                      </a:r>
                      <a:r>
                        <a:rPr lang="zh-TW" sz="2800" kern="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禎</a:t>
                      </a:r>
                      <a:endParaRPr lang="zh-TW" sz="2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5238" marR="15238" marT="0" marB="0"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1346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8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土木三忠</a:t>
                      </a:r>
                      <a:endParaRPr lang="zh-TW" sz="28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5238" marR="15238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800" kern="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黃</a:t>
                      </a:r>
                      <a:r>
                        <a:rPr lang="zh-TW" altLang="en-US" sz="2800" kern="1200" dirty="0" smtClean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○</a:t>
                      </a:r>
                      <a:r>
                        <a:rPr lang="zh-TW" sz="2800" kern="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涵</a:t>
                      </a:r>
                      <a:endParaRPr lang="zh-TW" sz="2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5238" marR="15238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8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28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5238" marR="15238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8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綜合三義</a:t>
                      </a:r>
                      <a:endParaRPr lang="zh-TW" sz="28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5238" marR="15238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800" kern="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黃</a:t>
                      </a:r>
                      <a:r>
                        <a:rPr lang="zh-TW" altLang="en-US" sz="2800" kern="1200" dirty="0" smtClean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○</a:t>
                      </a:r>
                      <a:r>
                        <a:rPr lang="zh-TW" sz="2800" kern="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珊</a:t>
                      </a:r>
                      <a:endParaRPr lang="zh-TW" sz="2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5238" marR="15238" marT="0" marB="0" anchor="ctr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1346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8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土木三忠</a:t>
                      </a:r>
                      <a:endParaRPr lang="zh-TW" sz="28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5238" marR="15238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800" kern="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黃</a:t>
                      </a:r>
                      <a:r>
                        <a:rPr lang="zh-TW" altLang="en-US" sz="2800" kern="1200" dirty="0" smtClean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○</a:t>
                      </a:r>
                      <a:r>
                        <a:rPr lang="zh-TW" sz="2800" kern="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寧</a:t>
                      </a:r>
                      <a:endParaRPr lang="zh-TW" sz="2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5238" marR="15238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8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28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5238" marR="15238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8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28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5238" marR="15238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800" kern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2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5238" marR="15238" marT="0" marB="0" anchor="ctr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  <p:graphicFrame>
        <p:nvGraphicFramePr>
          <p:cNvPr id="19" name="表格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0601038"/>
              </p:ext>
            </p:extLst>
          </p:nvPr>
        </p:nvGraphicFramePr>
        <p:xfrm>
          <a:off x="1331344" y="33529200"/>
          <a:ext cx="7884242" cy="426720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17974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967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337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7220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26925">
                <a:tc gridSpan="5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zh-TW" sz="2800" kern="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102</a:t>
                      </a:r>
                      <a:r>
                        <a:rPr lang="zh-TW" altLang="en-US" sz="2800" kern="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學年度</a:t>
                      </a:r>
                      <a:r>
                        <a:rPr lang="zh-TW" sz="2800" kern="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考取</a:t>
                      </a:r>
                      <a:r>
                        <a:rPr lang="zh-TW" altLang="en-US" sz="2800" kern="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乙級工程測量</a:t>
                      </a:r>
                      <a:r>
                        <a:rPr lang="zh-TW" sz="2800" kern="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證照名單</a:t>
                      </a:r>
                      <a:r>
                        <a:rPr lang="en-US" altLang="zh-TW" sz="2800" kern="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(16</a:t>
                      </a:r>
                      <a:r>
                        <a:rPr lang="zh-TW" altLang="en-US" sz="2800" kern="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位</a:t>
                      </a:r>
                      <a:r>
                        <a:rPr lang="en-US" altLang="zh-TW" sz="2800" kern="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r>
                        <a:rPr lang="en-US" sz="2800" kern="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: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zh-TW" sz="2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5238" marR="15238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zh-TW" sz="20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780" marR="17780" marT="0" marB="0" anchor="ctr"/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zh-TW" sz="20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780" marR="17780" marT="0" marB="0" anchor="ctr"/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zh-TW" sz="20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780" marR="177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346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8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土木三忠</a:t>
                      </a:r>
                    </a:p>
                  </a:txBody>
                  <a:tcPr marL="58774" marR="5877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洪</a:t>
                      </a:r>
                      <a:r>
                        <a:rPr lang="zh-TW" altLang="en-US" sz="2800" kern="1200" dirty="0" smtClean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○</a:t>
                      </a:r>
                      <a:r>
                        <a:rPr lang="zh-TW" sz="2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純</a:t>
                      </a:r>
                      <a:endParaRPr lang="zh-TW" sz="2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8774" marR="5877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kern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2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5238" marR="15238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349758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2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土木三忠</a:t>
                      </a:r>
                    </a:p>
                  </a:txBody>
                  <a:tcPr marL="58774" marR="58774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8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陳</a:t>
                      </a:r>
                      <a:r>
                        <a:rPr lang="zh-TW" altLang="en-US" sz="2800" kern="1200" dirty="0" smtClean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○</a:t>
                      </a:r>
                      <a:r>
                        <a:rPr lang="zh-TW" altLang="en-US" sz="28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融</a:t>
                      </a:r>
                      <a:endParaRPr lang="zh-TW" altLang="en-US" sz="28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8774" marR="58774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547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8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土木三忠</a:t>
                      </a:r>
                    </a:p>
                  </a:txBody>
                  <a:tcPr marL="58774" marR="5877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沈</a:t>
                      </a:r>
                      <a:r>
                        <a:rPr lang="zh-TW" altLang="en-US" sz="2800" kern="1200" dirty="0" smtClean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○</a:t>
                      </a:r>
                      <a:r>
                        <a:rPr lang="zh-TW" sz="2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妤</a:t>
                      </a:r>
                      <a:endParaRPr lang="zh-TW" sz="2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8774" marR="5877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kern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2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5238" marR="1523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8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土木三忠</a:t>
                      </a:r>
                    </a:p>
                  </a:txBody>
                  <a:tcPr marL="58774" marR="5877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張</a:t>
                      </a:r>
                      <a:r>
                        <a:rPr lang="zh-TW" altLang="en-US" sz="2800" kern="1200" dirty="0" smtClean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○</a:t>
                      </a:r>
                      <a:r>
                        <a:rPr lang="zh-TW" sz="2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堯</a:t>
                      </a:r>
                      <a:endParaRPr lang="zh-TW" sz="2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8774" marR="58774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346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8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土木三忠</a:t>
                      </a:r>
                    </a:p>
                  </a:txBody>
                  <a:tcPr marL="58774" marR="5877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郭</a:t>
                      </a:r>
                      <a:r>
                        <a:rPr lang="zh-TW" altLang="en-US" sz="2800" kern="1200" dirty="0" smtClean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○</a:t>
                      </a:r>
                      <a:r>
                        <a:rPr lang="zh-TW" sz="2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銘</a:t>
                      </a:r>
                      <a:endParaRPr lang="zh-TW" sz="2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8774" marR="5877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kern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2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5238" marR="1523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8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土木三忠</a:t>
                      </a:r>
                    </a:p>
                  </a:txBody>
                  <a:tcPr marL="58774" marR="5877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楊</a:t>
                      </a:r>
                      <a:r>
                        <a:rPr lang="zh-TW" altLang="en-US" sz="2800" kern="1200" dirty="0" smtClean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○</a:t>
                      </a:r>
                      <a:r>
                        <a:rPr lang="zh-TW" sz="2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驊</a:t>
                      </a:r>
                      <a:endParaRPr lang="zh-TW" sz="2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8774" marR="58774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346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8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土木三忠</a:t>
                      </a:r>
                    </a:p>
                  </a:txBody>
                  <a:tcPr marL="58774" marR="5877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吳</a:t>
                      </a:r>
                      <a:r>
                        <a:rPr lang="zh-TW" altLang="en-US" sz="2800" kern="1200" dirty="0" smtClean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○</a:t>
                      </a:r>
                      <a:r>
                        <a:rPr lang="zh-TW" sz="2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志</a:t>
                      </a:r>
                      <a:endParaRPr lang="zh-TW" sz="2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8774" marR="5877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kern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2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5238" marR="1523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8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綜合三義</a:t>
                      </a:r>
                    </a:p>
                  </a:txBody>
                  <a:tcPr marL="58774" marR="5877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蔡</a:t>
                      </a:r>
                      <a:r>
                        <a:rPr lang="zh-TW" altLang="en-US" sz="2800" kern="1200" dirty="0" smtClean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○</a:t>
                      </a:r>
                      <a:r>
                        <a:rPr lang="zh-TW" sz="2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益</a:t>
                      </a:r>
                      <a:endParaRPr lang="zh-TW" sz="2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8774" marR="58774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346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8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土木三忠</a:t>
                      </a:r>
                    </a:p>
                  </a:txBody>
                  <a:tcPr marL="58774" marR="5877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汪</a:t>
                      </a:r>
                      <a:r>
                        <a:rPr lang="zh-TW" altLang="en-US" sz="2800" kern="1200" dirty="0" smtClean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○</a:t>
                      </a:r>
                      <a:r>
                        <a:rPr lang="zh-TW" sz="2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汝</a:t>
                      </a:r>
                      <a:endParaRPr lang="zh-TW" sz="2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8774" marR="5877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kern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2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5238" marR="1523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8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綜合三義</a:t>
                      </a:r>
                    </a:p>
                  </a:txBody>
                  <a:tcPr marL="58774" marR="5877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吳</a:t>
                      </a:r>
                      <a:r>
                        <a:rPr lang="zh-TW" altLang="en-US" sz="2800" kern="1200" dirty="0" smtClean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○</a:t>
                      </a:r>
                      <a:r>
                        <a:rPr lang="zh-TW" sz="2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毅</a:t>
                      </a:r>
                      <a:endParaRPr lang="zh-TW" sz="2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8774" marR="58774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346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8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土木三忠</a:t>
                      </a:r>
                    </a:p>
                  </a:txBody>
                  <a:tcPr marL="58774" marR="5877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吳</a:t>
                      </a:r>
                      <a:r>
                        <a:rPr lang="zh-TW" altLang="en-US" sz="2800" kern="1200" dirty="0" smtClean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○</a:t>
                      </a:r>
                      <a:r>
                        <a:rPr lang="zh-TW" sz="2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敏</a:t>
                      </a:r>
                      <a:endParaRPr lang="zh-TW" sz="2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8774" marR="5877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28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5238" marR="1523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8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綜合三義</a:t>
                      </a:r>
                    </a:p>
                  </a:txBody>
                  <a:tcPr marL="58774" marR="5877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孫</a:t>
                      </a:r>
                      <a:r>
                        <a:rPr lang="zh-TW" altLang="en-US" sz="2800" kern="1200" dirty="0" smtClean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○</a:t>
                      </a:r>
                      <a:r>
                        <a:rPr lang="zh-TW" sz="2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憲</a:t>
                      </a:r>
                      <a:endParaRPr lang="zh-TW" sz="2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8774" marR="58774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346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8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土木三忠</a:t>
                      </a:r>
                    </a:p>
                  </a:txBody>
                  <a:tcPr marL="58774" marR="5877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8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李</a:t>
                      </a:r>
                      <a:r>
                        <a:rPr lang="en-US" sz="28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</a:t>
                      </a:r>
                      <a:r>
                        <a:rPr lang="zh-TW" altLang="en-US" sz="2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 </a:t>
                      </a:r>
                      <a:r>
                        <a:rPr lang="en-US" sz="2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</a:t>
                      </a:r>
                      <a:r>
                        <a:rPr lang="zh-TW" altLang="en-US" sz="2800" kern="1200" dirty="0" smtClean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○</a:t>
                      </a:r>
                      <a:endParaRPr lang="zh-TW" sz="2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8774" marR="5877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28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5238" marR="1523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8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綜合三義</a:t>
                      </a:r>
                    </a:p>
                  </a:txBody>
                  <a:tcPr marL="58774" marR="5877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郭</a:t>
                      </a:r>
                      <a:r>
                        <a:rPr lang="zh-TW" altLang="en-US" sz="2800" kern="1200" dirty="0" smtClean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○</a:t>
                      </a:r>
                      <a:r>
                        <a:rPr lang="zh-TW" sz="2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政</a:t>
                      </a:r>
                      <a:endParaRPr lang="zh-TW" sz="2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8774" marR="58774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3462">
                <a:tc>
                  <a:txBody>
                    <a:bodyPr/>
                    <a:lstStyle/>
                    <a:p>
                      <a:pPr marL="0" marR="0" indent="0" algn="ctr" defTabSz="349758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2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土木三忠</a:t>
                      </a:r>
                    </a:p>
                  </a:txBody>
                  <a:tcPr marL="58774" marR="5877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2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邱</a:t>
                      </a:r>
                      <a:r>
                        <a:rPr lang="zh-TW" altLang="en-US" sz="2800" kern="1200" dirty="0" smtClean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○</a:t>
                      </a:r>
                      <a:r>
                        <a:rPr lang="zh-TW" altLang="en-US" sz="2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良</a:t>
                      </a:r>
                      <a:endParaRPr lang="zh-TW" sz="2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8774" marR="5877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28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5238" marR="1523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8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綜合三義</a:t>
                      </a:r>
                    </a:p>
                  </a:txBody>
                  <a:tcPr marL="58774" marR="5877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戴</a:t>
                      </a:r>
                      <a:r>
                        <a:rPr lang="zh-TW" altLang="en-US" sz="2800" kern="1200" dirty="0" smtClean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○</a:t>
                      </a:r>
                      <a:r>
                        <a:rPr lang="zh-TW" sz="2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霖</a:t>
                      </a:r>
                      <a:endParaRPr lang="zh-TW" sz="2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8774" marR="58774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graphicFrame>
        <p:nvGraphicFramePr>
          <p:cNvPr id="20" name="表格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2832912"/>
              </p:ext>
            </p:extLst>
          </p:nvPr>
        </p:nvGraphicFramePr>
        <p:xfrm>
          <a:off x="12863453" y="9184030"/>
          <a:ext cx="7716206" cy="341376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17591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605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2963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0988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5702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26925">
                <a:tc gridSpan="5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zh-TW" sz="2800" kern="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103</a:t>
                      </a:r>
                      <a:r>
                        <a:rPr lang="zh-TW" altLang="en-US" sz="2800" kern="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學年度</a:t>
                      </a:r>
                      <a:r>
                        <a:rPr lang="zh-TW" sz="2800" kern="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考取</a:t>
                      </a:r>
                      <a:r>
                        <a:rPr lang="zh-TW" altLang="en-US" sz="2800" kern="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乙級工程測量</a:t>
                      </a:r>
                      <a:r>
                        <a:rPr lang="zh-TW" sz="2800" kern="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證照名單</a:t>
                      </a:r>
                      <a:r>
                        <a:rPr lang="en-US" altLang="zh-TW" sz="2800" kern="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(11</a:t>
                      </a:r>
                      <a:r>
                        <a:rPr lang="zh-TW" altLang="en-US" sz="2800" kern="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位</a:t>
                      </a:r>
                      <a:r>
                        <a:rPr lang="en-US" altLang="zh-TW" sz="2800" kern="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r>
                        <a:rPr lang="en-US" sz="2800" kern="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: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zh-TW" sz="2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5238" marR="15238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zh-TW" sz="20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780" marR="17780" marT="0" marB="0" anchor="ctr"/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zh-TW" sz="20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780" marR="17780" marT="0" marB="0" anchor="ctr"/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zh-TW" sz="20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780" marR="177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346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8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土木三忠</a:t>
                      </a:r>
                    </a:p>
                  </a:txBody>
                  <a:tcPr marL="58774" marR="5877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28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楊</a:t>
                      </a:r>
                      <a:r>
                        <a:rPr lang="zh-TW" altLang="en-US" sz="2800" kern="1200" dirty="0" smtClean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○</a:t>
                      </a:r>
                      <a:r>
                        <a:rPr lang="zh-TW" altLang="en-US" sz="28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琪</a:t>
                      </a:r>
                      <a:endParaRPr lang="zh-TW" sz="2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8774" marR="5877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kern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2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5238" marR="1523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zh-TW" sz="2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綜合三義</a:t>
                      </a:r>
                      <a:endParaRPr lang="zh-TW" altLang="zh-TW" sz="2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8774" marR="5877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28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曾</a:t>
                      </a:r>
                      <a:r>
                        <a:rPr lang="zh-TW" altLang="en-US" sz="2800" kern="1200" dirty="0" smtClean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○</a:t>
                      </a:r>
                      <a:r>
                        <a:rPr lang="zh-TW" altLang="en-US" sz="28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文</a:t>
                      </a:r>
                      <a:endParaRPr lang="zh-TW" altLang="zh-TW" sz="2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8774" marR="58774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346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8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土木三忠</a:t>
                      </a:r>
                    </a:p>
                  </a:txBody>
                  <a:tcPr marL="58774" marR="5877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28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李</a:t>
                      </a:r>
                      <a:r>
                        <a:rPr lang="zh-TW" altLang="en-US" sz="2800" kern="1200" dirty="0" smtClean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○</a:t>
                      </a:r>
                      <a:r>
                        <a:rPr lang="zh-TW" altLang="en-US" sz="28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恩</a:t>
                      </a:r>
                      <a:endParaRPr lang="zh-TW" sz="2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8774" marR="5877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kern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2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5238" marR="1523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zh-TW" sz="2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綜合三義</a:t>
                      </a:r>
                      <a:endParaRPr lang="zh-TW" altLang="zh-TW" sz="2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8774" marR="5877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28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黃</a:t>
                      </a:r>
                      <a:r>
                        <a:rPr lang="zh-TW" altLang="en-US" sz="2800" kern="1200" dirty="0" smtClean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○</a:t>
                      </a:r>
                      <a:r>
                        <a:rPr lang="zh-TW" altLang="en-US" sz="28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菁</a:t>
                      </a:r>
                      <a:endParaRPr lang="zh-TW" sz="2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8774" marR="58774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346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8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土木三忠</a:t>
                      </a:r>
                    </a:p>
                  </a:txBody>
                  <a:tcPr marL="58774" marR="5877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28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陳</a:t>
                      </a:r>
                      <a:r>
                        <a:rPr lang="zh-TW" altLang="en-US" sz="2800" kern="1200" dirty="0" smtClean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○</a:t>
                      </a:r>
                      <a:r>
                        <a:rPr lang="zh-TW" altLang="en-US" sz="28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蕓</a:t>
                      </a:r>
                      <a:endParaRPr lang="zh-TW" sz="2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8774" marR="5877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kern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2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5238" marR="15238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349758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2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綜合三義</a:t>
                      </a:r>
                    </a:p>
                  </a:txBody>
                  <a:tcPr marL="58774" marR="5877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28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郭</a:t>
                      </a:r>
                      <a:r>
                        <a:rPr lang="zh-TW" altLang="en-US" sz="2800" kern="1200" dirty="0" smtClean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○</a:t>
                      </a:r>
                      <a:r>
                        <a:rPr lang="zh-TW" altLang="en-US" sz="28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廷</a:t>
                      </a:r>
                      <a:endParaRPr lang="zh-TW" sz="2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8774" marR="58774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346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8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土木三忠</a:t>
                      </a:r>
                    </a:p>
                  </a:txBody>
                  <a:tcPr marL="58774" marR="5877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28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吳</a:t>
                      </a:r>
                      <a:r>
                        <a:rPr lang="zh-TW" altLang="en-US" sz="2800" kern="1200" dirty="0" smtClean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○</a:t>
                      </a:r>
                      <a:r>
                        <a:rPr lang="zh-TW" altLang="en-US" sz="28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軒</a:t>
                      </a:r>
                      <a:endParaRPr lang="zh-TW" sz="2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8774" marR="5877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kern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2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5238" marR="1523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8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綜合三義</a:t>
                      </a:r>
                    </a:p>
                  </a:txBody>
                  <a:tcPr marL="58774" marR="5877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2800" dirty="0" smtClean="0">
                          <a:solidFill>
                            <a:schemeClr val="tx1"/>
                          </a:solidFill>
                        </a:rPr>
                        <a:t>王</a:t>
                      </a:r>
                      <a:r>
                        <a:rPr lang="zh-TW" altLang="en-US" sz="2800" kern="1200" dirty="0" smtClean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○</a:t>
                      </a:r>
                      <a:r>
                        <a:rPr lang="zh-TW" altLang="en-US" sz="2800" dirty="0" smtClean="0">
                          <a:solidFill>
                            <a:schemeClr val="tx1"/>
                          </a:solidFill>
                        </a:rPr>
                        <a:t>婷</a:t>
                      </a:r>
                      <a:endParaRPr lang="zh-TW" sz="2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8774" marR="58774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346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8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土木三忠</a:t>
                      </a:r>
                    </a:p>
                  </a:txBody>
                  <a:tcPr marL="58774" marR="5877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28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邵</a:t>
                      </a:r>
                      <a:r>
                        <a:rPr lang="zh-TW" altLang="en-US" sz="2800" kern="1200" dirty="0" smtClean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○</a:t>
                      </a:r>
                      <a:r>
                        <a:rPr lang="zh-TW" altLang="en-US" sz="28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憲</a:t>
                      </a:r>
                      <a:endParaRPr lang="zh-TW" sz="2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8774" marR="5877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kern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2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5238" marR="1523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8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綜合三義</a:t>
                      </a:r>
                    </a:p>
                  </a:txBody>
                  <a:tcPr marL="58774" marR="5877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2800" dirty="0" smtClean="0">
                          <a:solidFill>
                            <a:schemeClr val="tx1"/>
                          </a:solidFill>
                        </a:rPr>
                        <a:t>吳</a:t>
                      </a:r>
                      <a:r>
                        <a:rPr lang="zh-TW" altLang="en-US" sz="2800" kern="1200" dirty="0" smtClean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○</a:t>
                      </a:r>
                      <a:r>
                        <a:rPr lang="zh-TW" altLang="en-US" sz="2800" dirty="0" smtClean="0">
                          <a:solidFill>
                            <a:schemeClr val="tx1"/>
                          </a:solidFill>
                        </a:rPr>
                        <a:t>煜</a:t>
                      </a:r>
                      <a:endParaRPr lang="zh-TW" sz="2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8774" marR="58774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346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8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土木三忠</a:t>
                      </a:r>
                    </a:p>
                  </a:txBody>
                  <a:tcPr marL="58774" marR="5877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28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吳</a:t>
                      </a:r>
                      <a:r>
                        <a:rPr lang="zh-TW" altLang="en-US" sz="2800" kern="1200" dirty="0" smtClean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○</a:t>
                      </a:r>
                      <a:r>
                        <a:rPr lang="zh-TW" altLang="en-US" sz="28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辰</a:t>
                      </a:r>
                      <a:endParaRPr lang="zh-TW" sz="2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8774" marR="5877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28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5238" marR="1523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2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8774" marR="5877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2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8774" marR="58774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21" name="表格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4901134"/>
              </p:ext>
            </p:extLst>
          </p:nvPr>
        </p:nvGraphicFramePr>
        <p:xfrm>
          <a:off x="12892813" y="13017942"/>
          <a:ext cx="7686846" cy="469392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17524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542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257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0262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5186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26925">
                <a:tc gridSpan="5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zh-TW" sz="2800" kern="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104</a:t>
                      </a:r>
                      <a:r>
                        <a:rPr lang="zh-TW" altLang="en-US" sz="2800" kern="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學年度</a:t>
                      </a:r>
                      <a:r>
                        <a:rPr lang="zh-TW" sz="2800" kern="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考取</a:t>
                      </a:r>
                      <a:r>
                        <a:rPr lang="zh-TW" altLang="en-US" sz="2800" kern="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乙級工程測量</a:t>
                      </a:r>
                      <a:r>
                        <a:rPr lang="zh-TW" sz="2800" kern="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證照名單</a:t>
                      </a:r>
                      <a:r>
                        <a:rPr lang="en-US" altLang="zh-TW" sz="2800" kern="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(15</a:t>
                      </a:r>
                      <a:r>
                        <a:rPr lang="zh-TW" altLang="en-US" sz="2800" kern="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位</a:t>
                      </a:r>
                      <a:r>
                        <a:rPr lang="en-US" altLang="zh-TW" sz="2800" kern="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r>
                        <a:rPr lang="en-US" sz="2800" kern="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: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zh-TW" sz="2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5238" marR="15238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zh-TW" sz="20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780" marR="17780" marT="0" marB="0" anchor="ctr"/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zh-TW" sz="20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780" marR="17780" marT="0" marB="0" anchor="ctr"/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zh-TW" sz="20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780" marR="177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346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8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土木三忠</a:t>
                      </a:r>
                    </a:p>
                  </a:txBody>
                  <a:tcPr marL="58774" marR="5877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280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陳</a:t>
                      </a:r>
                      <a:r>
                        <a:rPr lang="zh-TW" altLang="en-US" sz="2800" kern="1200" dirty="0" smtClean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○</a:t>
                      </a:r>
                      <a:r>
                        <a:rPr lang="zh-TW" altLang="en-US" sz="280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文</a:t>
                      </a:r>
                      <a:endParaRPr lang="zh-TW" sz="2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8774" marR="5877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kern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2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5238" marR="1523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2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土木三忠</a:t>
                      </a:r>
                      <a:endParaRPr lang="zh-TW" altLang="zh-TW" sz="2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8774" marR="5877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280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劉</a:t>
                      </a:r>
                      <a:r>
                        <a:rPr lang="zh-TW" altLang="en-US" sz="2800" kern="1200" dirty="0" smtClean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○</a:t>
                      </a:r>
                      <a:r>
                        <a:rPr lang="zh-TW" altLang="en-US" sz="280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瑄</a:t>
                      </a:r>
                      <a:endParaRPr lang="zh-TW" altLang="zh-TW" sz="2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8774" marR="58774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346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8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土木三忠</a:t>
                      </a:r>
                    </a:p>
                  </a:txBody>
                  <a:tcPr marL="58774" marR="5877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280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林</a:t>
                      </a:r>
                      <a:r>
                        <a:rPr lang="zh-TW" altLang="en-US" sz="2800" kern="1200" dirty="0" smtClean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○</a:t>
                      </a:r>
                      <a:r>
                        <a:rPr lang="zh-TW" altLang="en-US" sz="280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諭</a:t>
                      </a:r>
                      <a:endParaRPr lang="zh-TW" sz="2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8774" marR="5877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kern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2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5238" marR="1523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zh-TW" sz="2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綜合三義</a:t>
                      </a:r>
                      <a:endParaRPr lang="zh-TW" altLang="zh-TW" sz="2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8774" marR="5877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280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陳</a:t>
                      </a:r>
                      <a:r>
                        <a:rPr lang="zh-TW" altLang="en-US" sz="2800" kern="1200" dirty="0" smtClean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○</a:t>
                      </a:r>
                      <a:r>
                        <a:rPr lang="zh-TW" altLang="en-US" sz="280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隆</a:t>
                      </a:r>
                      <a:endParaRPr lang="zh-TW" sz="2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8774" marR="58774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346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8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土木三忠</a:t>
                      </a:r>
                    </a:p>
                  </a:txBody>
                  <a:tcPr marL="58774" marR="5877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280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李</a:t>
                      </a:r>
                      <a:r>
                        <a:rPr lang="zh-TW" altLang="en-US" sz="2800" kern="1200" dirty="0" smtClean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○</a:t>
                      </a:r>
                      <a:r>
                        <a:rPr lang="zh-TW" altLang="en-US" sz="280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論</a:t>
                      </a:r>
                      <a:endParaRPr lang="zh-TW" sz="2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8774" marR="5877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kern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2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5238" marR="15238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349758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2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綜合三義</a:t>
                      </a:r>
                    </a:p>
                  </a:txBody>
                  <a:tcPr marL="58774" marR="5877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2800" kern="12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黃</a:t>
                      </a:r>
                      <a:r>
                        <a:rPr lang="zh-TW" altLang="en-US" sz="2800" kern="1200" dirty="0" smtClean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○</a:t>
                      </a:r>
                      <a:r>
                        <a:rPr lang="zh-TW" altLang="en-US" sz="2800" kern="12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柔</a:t>
                      </a:r>
                      <a:endParaRPr lang="zh-TW" sz="2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8774" marR="58774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346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8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土木三忠</a:t>
                      </a:r>
                    </a:p>
                  </a:txBody>
                  <a:tcPr marL="58774" marR="5877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280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楊</a:t>
                      </a:r>
                      <a:r>
                        <a:rPr lang="zh-TW" altLang="en-US" sz="2800" kern="1200" dirty="0" smtClean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○</a:t>
                      </a:r>
                      <a:r>
                        <a:rPr lang="zh-TW" altLang="en-US" sz="280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為</a:t>
                      </a:r>
                      <a:endParaRPr lang="zh-TW" sz="2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8774" marR="5877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kern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2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5238" marR="1523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8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綜合三義</a:t>
                      </a:r>
                    </a:p>
                  </a:txBody>
                  <a:tcPr marL="58774" marR="5877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280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陳</a:t>
                      </a:r>
                      <a:r>
                        <a:rPr lang="zh-TW" altLang="en-US" sz="2800" kern="1200" dirty="0" smtClean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○</a:t>
                      </a:r>
                      <a:r>
                        <a:rPr lang="zh-TW" altLang="en-US" sz="280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綸</a:t>
                      </a:r>
                      <a:endParaRPr lang="zh-TW" sz="2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8774" marR="58774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346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8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土木三忠</a:t>
                      </a:r>
                    </a:p>
                  </a:txBody>
                  <a:tcPr marL="58774" marR="5877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2800" kern="12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陳</a:t>
                      </a:r>
                      <a:r>
                        <a:rPr lang="zh-TW" altLang="en-US" sz="2800" kern="1200" dirty="0" smtClean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○</a:t>
                      </a:r>
                      <a:r>
                        <a:rPr lang="zh-TW" altLang="en-US" sz="2800" kern="12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伶</a:t>
                      </a:r>
                      <a:endParaRPr lang="zh-TW" sz="2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8774" marR="5877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kern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2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5238" marR="1523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8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綜合三義</a:t>
                      </a:r>
                    </a:p>
                  </a:txBody>
                  <a:tcPr marL="58774" marR="5877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280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劉</a:t>
                      </a:r>
                      <a:r>
                        <a:rPr lang="zh-TW" altLang="en-US" sz="2800" kern="1200" dirty="0" smtClean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○</a:t>
                      </a:r>
                      <a:r>
                        <a:rPr lang="zh-TW" altLang="en-US" sz="280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河</a:t>
                      </a:r>
                      <a:endParaRPr lang="zh-TW" sz="2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8774" marR="58774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346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8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土木三忠</a:t>
                      </a:r>
                    </a:p>
                  </a:txBody>
                  <a:tcPr marL="58774" marR="5877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280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柯</a:t>
                      </a:r>
                      <a:r>
                        <a:rPr lang="zh-TW" altLang="en-US" sz="2800" kern="1200" dirty="0" smtClean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○</a:t>
                      </a:r>
                      <a:r>
                        <a:rPr lang="zh-TW" altLang="en-US" sz="280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佑</a:t>
                      </a:r>
                      <a:endParaRPr lang="zh-TW" sz="2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8774" marR="5877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kern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2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5238" marR="1523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2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綜合三義</a:t>
                      </a:r>
                      <a:endParaRPr lang="zh-TW" sz="2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8774" marR="5877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2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邱</a:t>
                      </a:r>
                      <a:r>
                        <a:rPr lang="zh-TW" altLang="en-US" sz="2800" kern="1200" dirty="0" smtClean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○</a:t>
                      </a:r>
                      <a:r>
                        <a:rPr lang="zh-TW" altLang="en-US" sz="2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翔</a:t>
                      </a:r>
                      <a:endParaRPr lang="zh-TW" sz="2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8774" marR="58774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346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2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土木三忠</a:t>
                      </a:r>
                      <a:endParaRPr lang="zh-TW" sz="2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8774" marR="5877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2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蘇</a:t>
                      </a:r>
                      <a:r>
                        <a:rPr lang="zh-TW" altLang="en-US" sz="2800" kern="1200" dirty="0" smtClean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○</a:t>
                      </a:r>
                      <a:r>
                        <a:rPr lang="zh-TW" altLang="en-US" sz="2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瑋</a:t>
                      </a:r>
                      <a:endParaRPr lang="zh-TW" sz="2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8774" marR="5877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2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5238" marR="1523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2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綜合三義</a:t>
                      </a:r>
                      <a:endParaRPr lang="zh-TW" sz="2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8774" marR="5877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2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陳</a:t>
                      </a:r>
                      <a:r>
                        <a:rPr lang="zh-TW" altLang="en-US" sz="2800" kern="1200" dirty="0" smtClean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○</a:t>
                      </a:r>
                      <a:r>
                        <a:rPr lang="zh-TW" altLang="en-US" sz="2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宣</a:t>
                      </a:r>
                      <a:endParaRPr lang="zh-TW" sz="2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8774" marR="58774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346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2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土木三忠</a:t>
                      </a:r>
                      <a:endParaRPr lang="zh-TW" sz="2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8774" marR="5877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2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陳</a:t>
                      </a:r>
                      <a:r>
                        <a:rPr lang="zh-TW" altLang="en-US" sz="2800" kern="1200" dirty="0" smtClean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○</a:t>
                      </a:r>
                      <a:r>
                        <a:rPr lang="zh-TW" altLang="en-US" sz="2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淳</a:t>
                      </a:r>
                      <a:endParaRPr lang="zh-TW" sz="2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8774" marR="5877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2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5238" marR="1523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2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8774" marR="5877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2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8774" marR="58774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1346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2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8774" marR="5877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2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8774" marR="5877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2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5238" marR="1523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2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8774" marR="5877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2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8774" marR="58774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graphicFrame>
        <p:nvGraphicFramePr>
          <p:cNvPr id="22" name="表格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1138292"/>
              </p:ext>
            </p:extLst>
          </p:nvPr>
        </p:nvGraphicFramePr>
        <p:xfrm>
          <a:off x="12990584" y="17749158"/>
          <a:ext cx="7618434" cy="298704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17368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395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165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856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398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26925">
                <a:tc gridSpan="5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zh-TW" sz="2800" kern="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105</a:t>
                      </a:r>
                      <a:r>
                        <a:rPr lang="zh-TW" altLang="en-US" sz="2800" kern="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學年度</a:t>
                      </a:r>
                      <a:r>
                        <a:rPr lang="zh-TW" sz="2800" kern="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考取</a:t>
                      </a:r>
                      <a:r>
                        <a:rPr lang="zh-TW" altLang="en-US" sz="2800" kern="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乙級工程測量</a:t>
                      </a:r>
                      <a:r>
                        <a:rPr lang="zh-TW" sz="2800" kern="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證照名單</a:t>
                      </a:r>
                      <a:r>
                        <a:rPr lang="en-US" altLang="zh-TW" sz="2800" kern="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(8</a:t>
                      </a:r>
                      <a:r>
                        <a:rPr lang="zh-TW" altLang="en-US" sz="2800" kern="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位</a:t>
                      </a:r>
                      <a:r>
                        <a:rPr lang="en-US" altLang="zh-TW" sz="2800" kern="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r>
                        <a:rPr lang="en-US" sz="2800" kern="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: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zh-TW" sz="2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5238" marR="15238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zh-TW" sz="20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780" marR="17780" marT="0" marB="0" anchor="ctr"/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zh-TW" sz="20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780" marR="17780" marT="0" marB="0" anchor="ctr"/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zh-TW" sz="20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780" marR="177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346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8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土木三忠</a:t>
                      </a:r>
                    </a:p>
                  </a:txBody>
                  <a:tcPr marL="58774" marR="5877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280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陳</a:t>
                      </a:r>
                      <a:r>
                        <a:rPr lang="zh-TW" altLang="en-US" sz="2800" kern="1200" dirty="0" smtClean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○</a:t>
                      </a:r>
                      <a:r>
                        <a:rPr lang="zh-TW" altLang="en-US" sz="280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慶</a:t>
                      </a:r>
                      <a:endParaRPr lang="zh-TW" sz="2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8774" marR="5877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kern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2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5238" marR="1523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2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土木三忠</a:t>
                      </a:r>
                      <a:endParaRPr lang="zh-TW" altLang="zh-TW" sz="2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8774" marR="5877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2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鐘</a:t>
                      </a:r>
                      <a:r>
                        <a:rPr lang="zh-TW" altLang="en-US" sz="2800" kern="1200" dirty="0" smtClean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○</a:t>
                      </a:r>
                      <a:r>
                        <a:rPr lang="zh-TW" altLang="en-US" sz="2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育</a:t>
                      </a:r>
                      <a:endParaRPr lang="zh-TW" altLang="zh-TW" sz="2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8774" marR="58774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346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8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土木三忠</a:t>
                      </a:r>
                    </a:p>
                  </a:txBody>
                  <a:tcPr marL="58774" marR="5877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280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黃</a:t>
                      </a:r>
                      <a:r>
                        <a:rPr lang="zh-TW" altLang="en-US" sz="2800" kern="1200" dirty="0" smtClean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○</a:t>
                      </a:r>
                      <a:r>
                        <a:rPr lang="zh-TW" altLang="en-US" sz="280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博</a:t>
                      </a:r>
                      <a:endParaRPr lang="zh-TW" sz="2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8774" marR="5877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kern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2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5238" marR="1523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2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土木三忠</a:t>
                      </a:r>
                      <a:endParaRPr lang="zh-TW" altLang="zh-TW" sz="2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8774" marR="5877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280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廖</a:t>
                      </a:r>
                      <a:r>
                        <a:rPr lang="zh-TW" altLang="en-US" sz="2800" kern="1200" dirty="0" smtClean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○</a:t>
                      </a:r>
                      <a:r>
                        <a:rPr lang="zh-TW" altLang="en-US" sz="280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靖</a:t>
                      </a:r>
                      <a:endParaRPr lang="zh-TW" sz="2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8774" marR="58774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346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8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土木三忠</a:t>
                      </a:r>
                    </a:p>
                  </a:txBody>
                  <a:tcPr marL="58774" marR="5877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280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陳</a:t>
                      </a:r>
                      <a:r>
                        <a:rPr lang="zh-TW" altLang="en-US" sz="2800" kern="1200" dirty="0" smtClean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○</a:t>
                      </a:r>
                      <a:r>
                        <a:rPr lang="zh-TW" altLang="en-US" sz="280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儒</a:t>
                      </a:r>
                      <a:endParaRPr lang="zh-TW" sz="2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8774" marR="5877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kern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2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5238" marR="1523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2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土木三忠</a:t>
                      </a:r>
                      <a:endParaRPr lang="zh-TW" altLang="zh-TW" sz="2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8774" marR="5877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2800" kern="12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高</a:t>
                      </a:r>
                      <a:r>
                        <a:rPr lang="zh-TW" altLang="en-US" sz="2800" kern="1200" dirty="0" smtClean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○</a:t>
                      </a:r>
                      <a:r>
                        <a:rPr lang="zh-TW" altLang="en-US" sz="2800" kern="12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倫</a:t>
                      </a:r>
                      <a:endParaRPr lang="zh-TW" sz="2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8774" marR="58774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346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8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土木三忠</a:t>
                      </a:r>
                    </a:p>
                  </a:txBody>
                  <a:tcPr marL="58774" marR="5877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280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黃</a:t>
                      </a:r>
                      <a:r>
                        <a:rPr lang="zh-TW" altLang="en-US" sz="2800" kern="1200" dirty="0" smtClean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○</a:t>
                      </a:r>
                      <a:r>
                        <a:rPr lang="zh-TW" altLang="en-US" sz="280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凱</a:t>
                      </a:r>
                      <a:endParaRPr lang="zh-TW" sz="2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8774" marR="5877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kern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2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5238" marR="1523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2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土木三忠</a:t>
                      </a:r>
                      <a:endParaRPr lang="zh-TW" altLang="zh-TW" sz="2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8774" marR="5877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280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楊</a:t>
                      </a:r>
                      <a:r>
                        <a:rPr lang="zh-TW" altLang="en-US" sz="2800" kern="1200" dirty="0" smtClean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○</a:t>
                      </a:r>
                      <a:r>
                        <a:rPr lang="zh-TW" altLang="en-US" sz="280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霖</a:t>
                      </a:r>
                      <a:endParaRPr lang="zh-TW" sz="2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8774" marR="58774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346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2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8774" marR="5877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2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8774" marR="5877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2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5238" marR="1523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2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8774" marR="5877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2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8774" marR="58774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24" name="表格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2790971"/>
              </p:ext>
            </p:extLst>
          </p:nvPr>
        </p:nvGraphicFramePr>
        <p:xfrm>
          <a:off x="13010142" y="20664190"/>
          <a:ext cx="7598877" cy="512064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17323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353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139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8084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3639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26925">
                <a:tc gridSpan="5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zh-TW" sz="2800" kern="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106</a:t>
                      </a:r>
                      <a:r>
                        <a:rPr lang="zh-TW" altLang="en-US" sz="2800" kern="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學年度</a:t>
                      </a:r>
                      <a:r>
                        <a:rPr lang="zh-TW" sz="2800" kern="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考取</a:t>
                      </a:r>
                      <a:r>
                        <a:rPr lang="zh-TW" altLang="en-US" sz="2800" kern="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乙級工程測量</a:t>
                      </a:r>
                      <a:r>
                        <a:rPr lang="zh-TW" sz="2800" kern="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證照名單</a:t>
                      </a:r>
                      <a:r>
                        <a:rPr lang="en-US" altLang="zh-TW" sz="2800" kern="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(19</a:t>
                      </a:r>
                      <a:r>
                        <a:rPr lang="zh-TW" altLang="en-US" sz="2800" kern="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位</a:t>
                      </a:r>
                      <a:r>
                        <a:rPr lang="en-US" altLang="zh-TW" sz="2800" kern="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r>
                        <a:rPr lang="en-US" sz="2800" kern="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: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zh-TW" sz="2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5238" marR="15238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zh-TW" sz="20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780" marR="17780" marT="0" marB="0" anchor="ctr"/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zh-TW" sz="20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780" marR="17780" marT="0" marB="0" anchor="ctr"/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zh-TW" sz="20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780" marR="177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346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8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土木三忠</a:t>
                      </a:r>
                    </a:p>
                  </a:txBody>
                  <a:tcPr marL="58774" marR="5877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2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魏</a:t>
                      </a:r>
                      <a:r>
                        <a:rPr lang="zh-TW" altLang="en-US" sz="2800" kern="1200" dirty="0" smtClean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○</a:t>
                      </a:r>
                      <a:r>
                        <a:rPr lang="zh-TW" altLang="en-US" sz="2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丞</a:t>
                      </a:r>
                      <a:endParaRPr lang="zh-TW" sz="2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8774" marR="5877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kern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2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5238" marR="15238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349758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土木三忠</a:t>
                      </a:r>
                      <a:endParaRPr lang="zh-TW" altLang="zh-TW" sz="2800" kern="100" dirty="0" smtClean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8774" marR="5877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2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郭</a:t>
                      </a:r>
                      <a:r>
                        <a:rPr lang="zh-TW" altLang="en-US" sz="2800" kern="1200" dirty="0" smtClean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○</a:t>
                      </a:r>
                      <a:r>
                        <a:rPr lang="zh-TW" altLang="en-US" sz="2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麟</a:t>
                      </a:r>
                      <a:endParaRPr lang="zh-TW" sz="2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8774" marR="58774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346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8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土木三忠</a:t>
                      </a:r>
                    </a:p>
                  </a:txBody>
                  <a:tcPr marL="58774" marR="5877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2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林</a:t>
                      </a:r>
                      <a:r>
                        <a:rPr lang="zh-TW" altLang="en-US" sz="2800" kern="1200" dirty="0" smtClean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○</a:t>
                      </a:r>
                      <a:r>
                        <a:rPr lang="zh-TW" altLang="en-US" sz="2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臻</a:t>
                      </a:r>
                      <a:endParaRPr lang="zh-TW" sz="2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8774" marR="5877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kern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2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5238" marR="1523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2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土木三忠</a:t>
                      </a:r>
                      <a:endParaRPr lang="zh-TW" sz="2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8774" marR="5877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2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陳</a:t>
                      </a:r>
                      <a:r>
                        <a:rPr lang="zh-TW" altLang="en-US" sz="2800" kern="1200" dirty="0" smtClean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○</a:t>
                      </a:r>
                      <a:r>
                        <a:rPr lang="zh-TW" altLang="en-US" sz="2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煌</a:t>
                      </a:r>
                      <a:endParaRPr lang="zh-TW" sz="2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8774" marR="58774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346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8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土木三忠</a:t>
                      </a:r>
                    </a:p>
                  </a:txBody>
                  <a:tcPr marL="58774" marR="5877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280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陳</a:t>
                      </a:r>
                      <a:r>
                        <a:rPr lang="zh-TW" altLang="en-US" sz="2800" kern="1200" dirty="0" smtClean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○</a:t>
                      </a:r>
                      <a:r>
                        <a:rPr lang="zh-TW" altLang="en-US" sz="280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羽</a:t>
                      </a:r>
                      <a:endParaRPr lang="zh-TW" sz="2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8774" marR="5877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kern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2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5238" marR="1523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2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土木三忠</a:t>
                      </a:r>
                      <a:endParaRPr lang="zh-TW" sz="2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8774" marR="5877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2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陳</a:t>
                      </a:r>
                      <a:r>
                        <a:rPr lang="zh-TW" altLang="en-US" sz="2800" kern="1200" dirty="0" smtClean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○</a:t>
                      </a:r>
                      <a:r>
                        <a:rPr lang="zh-TW" altLang="en-US" sz="2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翔</a:t>
                      </a:r>
                      <a:endParaRPr lang="zh-TW" sz="2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8774" marR="58774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346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8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土木三忠</a:t>
                      </a:r>
                    </a:p>
                  </a:txBody>
                  <a:tcPr marL="58774" marR="5877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280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涂</a:t>
                      </a:r>
                      <a:r>
                        <a:rPr lang="zh-TW" altLang="en-US" sz="2800" kern="1200" dirty="0" smtClean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○</a:t>
                      </a:r>
                      <a:r>
                        <a:rPr lang="zh-TW" altLang="en-US" sz="280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耀</a:t>
                      </a:r>
                      <a:endParaRPr lang="zh-TW" sz="2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8774" marR="5877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kern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2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5238" marR="1523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2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土木三忠</a:t>
                      </a:r>
                      <a:endParaRPr lang="zh-TW" sz="2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8774" marR="5877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2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馮</a:t>
                      </a:r>
                      <a:r>
                        <a:rPr lang="zh-TW" altLang="en-US" sz="2800" kern="1200" dirty="0" smtClean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○</a:t>
                      </a:r>
                      <a:r>
                        <a:rPr lang="zh-TW" altLang="en-US" sz="2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穎</a:t>
                      </a:r>
                      <a:endParaRPr lang="zh-TW" sz="2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8774" marR="58774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346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2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土木三忠</a:t>
                      </a:r>
                      <a:endParaRPr lang="zh-TW" sz="2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8774" marR="5877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2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林</a:t>
                      </a:r>
                      <a:r>
                        <a:rPr lang="zh-TW" altLang="en-US" sz="2800" kern="1200" dirty="0" smtClean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○</a:t>
                      </a:r>
                      <a:r>
                        <a:rPr lang="zh-TW" altLang="en-US" sz="2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得</a:t>
                      </a:r>
                      <a:endParaRPr lang="zh-TW" sz="2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8774" marR="5877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2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5238" marR="15238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349758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綜合三義</a:t>
                      </a:r>
                      <a:endParaRPr lang="zh-TW" altLang="zh-TW" sz="2800" kern="100" dirty="0" smtClean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8774" marR="5877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280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陳</a:t>
                      </a:r>
                      <a:r>
                        <a:rPr lang="zh-TW" altLang="en-US" sz="2800" kern="1200" dirty="0" smtClean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○</a:t>
                      </a:r>
                      <a:r>
                        <a:rPr lang="zh-TW" altLang="en-US" sz="280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璉</a:t>
                      </a:r>
                      <a:endParaRPr lang="zh-TW" sz="2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8774" marR="58774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3462">
                <a:tc>
                  <a:txBody>
                    <a:bodyPr/>
                    <a:lstStyle/>
                    <a:p>
                      <a:pPr marL="0" marR="0" indent="0" algn="ctr" defTabSz="349758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土木三忠</a:t>
                      </a:r>
                      <a:endParaRPr lang="zh-TW" altLang="zh-TW" sz="2800" kern="100" dirty="0" smtClean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8774" marR="5877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2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黃</a:t>
                      </a:r>
                      <a:r>
                        <a:rPr lang="zh-TW" altLang="en-US" sz="2800" kern="1200" dirty="0" smtClean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○</a:t>
                      </a:r>
                      <a:r>
                        <a:rPr lang="zh-TW" altLang="en-US" sz="2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程</a:t>
                      </a:r>
                      <a:endParaRPr lang="zh-TW" sz="2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8774" marR="5877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2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5238" marR="1523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2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綜合三義</a:t>
                      </a:r>
                      <a:endParaRPr lang="zh-TW" altLang="zh-TW" sz="2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8774" marR="5877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2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張</a:t>
                      </a:r>
                      <a:r>
                        <a:rPr lang="zh-TW" altLang="en-US" sz="2800" kern="1200" dirty="0" smtClean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○</a:t>
                      </a:r>
                      <a:r>
                        <a:rPr lang="zh-TW" altLang="en-US" sz="2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齊</a:t>
                      </a:r>
                      <a:endParaRPr lang="zh-TW" altLang="zh-TW" sz="2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8774" marR="58774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3462">
                <a:tc>
                  <a:txBody>
                    <a:bodyPr/>
                    <a:lstStyle/>
                    <a:p>
                      <a:pPr marL="0" marR="0" indent="0" algn="ctr" defTabSz="349758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土木三忠</a:t>
                      </a:r>
                      <a:endParaRPr lang="zh-TW" altLang="zh-TW" sz="2800" kern="100" dirty="0" smtClean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8774" marR="5877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2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劉</a:t>
                      </a:r>
                      <a:r>
                        <a:rPr lang="zh-TW" altLang="en-US" sz="2800" kern="1200" dirty="0" smtClean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○</a:t>
                      </a:r>
                      <a:r>
                        <a:rPr lang="zh-TW" altLang="en-US" sz="2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甫</a:t>
                      </a:r>
                      <a:endParaRPr lang="zh-TW" sz="2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8774" marR="5877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2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5238" marR="1523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2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綜合三義</a:t>
                      </a:r>
                      <a:endParaRPr lang="zh-TW" altLang="zh-TW" sz="2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8774" marR="5877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280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林</a:t>
                      </a:r>
                      <a:r>
                        <a:rPr lang="zh-TW" altLang="en-US" sz="2800" kern="1200" dirty="0" smtClean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○</a:t>
                      </a:r>
                      <a:r>
                        <a:rPr lang="zh-TW" altLang="en-US" sz="280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揚</a:t>
                      </a:r>
                      <a:endParaRPr lang="zh-TW" sz="2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8774" marR="58774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3462">
                <a:tc>
                  <a:txBody>
                    <a:bodyPr/>
                    <a:lstStyle/>
                    <a:p>
                      <a:pPr marL="0" marR="0" indent="0" algn="ctr" defTabSz="349758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土木三忠</a:t>
                      </a:r>
                      <a:endParaRPr lang="zh-TW" altLang="zh-TW" sz="2800" kern="100" dirty="0" smtClean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8774" marR="5877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2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郭</a:t>
                      </a:r>
                      <a:r>
                        <a:rPr lang="zh-TW" altLang="en-US" sz="2800" kern="1200" dirty="0" smtClean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○</a:t>
                      </a:r>
                      <a:r>
                        <a:rPr lang="zh-TW" altLang="en-US" sz="2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麟</a:t>
                      </a:r>
                      <a:endParaRPr lang="zh-TW" sz="2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8774" marR="5877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2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5238" marR="1523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2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綜合三義</a:t>
                      </a:r>
                      <a:endParaRPr lang="zh-TW" altLang="zh-TW" sz="2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8774" marR="5877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2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林</a:t>
                      </a:r>
                      <a:r>
                        <a:rPr lang="zh-TW" altLang="en-US" sz="2800" kern="1200" dirty="0" smtClean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○</a:t>
                      </a:r>
                      <a:r>
                        <a:rPr lang="zh-TW" altLang="en-US" sz="2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伯</a:t>
                      </a:r>
                      <a:endParaRPr lang="zh-TW" sz="2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8774" marR="58774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1346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2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土木三忠</a:t>
                      </a:r>
                      <a:endParaRPr lang="zh-TW" sz="2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8774" marR="5877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2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陳</a:t>
                      </a:r>
                      <a:r>
                        <a:rPr lang="zh-TW" altLang="en-US" sz="2800" kern="1200" dirty="0" smtClean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○</a:t>
                      </a:r>
                      <a:r>
                        <a:rPr lang="zh-TW" altLang="en-US" sz="2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煌</a:t>
                      </a:r>
                      <a:endParaRPr lang="zh-TW" sz="2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8774" marR="5877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2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5238" marR="15238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349758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綜合三義</a:t>
                      </a:r>
                      <a:endParaRPr lang="zh-TW" altLang="zh-TW" sz="2800" kern="100" dirty="0" smtClean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8774" marR="5877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280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林</a:t>
                      </a:r>
                      <a:r>
                        <a:rPr lang="zh-TW" altLang="en-US" sz="2800" kern="1200" dirty="0" smtClean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○</a:t>
                      </a:r>
                      <a:r>
                        <a:rPr lang="zh-TW" altLang="en-US" sz="280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廷</a:t>
                      </a:r>
                      <a:endParaRPr lang="zh-TW" sz="2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8774" marR="58774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1346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2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土木三忠</a:t>
                      </a:r>
                      <a:endParaRPr lang="zh-TW" sz="2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8774" marR="5877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2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陳</a:t>
                      </a:r>
                      <a:r>
                        <a:rPr lang="zh-TW" altLang="en-US" sz="2800" kern="1200" dirty="0" smtClean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○</a:t>
                      </a:r>
                      <a:r>
                        <a:rPr lang="zh-TW" altLang="en-US" sz="2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翔</a:t>
                      </a:r>
                      <a:endParaRPr lang="zh-TW" sz="2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8774" marR="5877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2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5238" marR="15238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349758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zh-TW" sz="2800" kern="100" dirty="0" smtClean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8774" marR="5877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2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8774" marR="58774" marT="0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graphicFrame>
        <p:nvGraphicFramePr>
          <p:cNvPr id="25" name="表格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8049334"/>
              </p:ext>
            </p:extLst>
          </p:nvPr>
        </p:nvGraphicFramePr>
        <p:xfrm>
          <a:off x="12990584" y="31194726"/>
          <a:ext cx="7618434" cy="341376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17368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395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165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856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3983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26925">
                <a:tc gridSpan="5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zh-TW" sz="2800" kern="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108</a:t>
                      </a:r>
                      <a:r>
                        <a:rPr lang="zh-TW" altLang="en-US" sz="2800" kern="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學年度</a:t>
                      </a:r>
                      <a:r>
                        <a:rPr lang="zh-TW" sz="2800" kern="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考取</a:t>
                      </a:r>
                      <a:r>
                        <a:rPr lang="zh-TW" altLang="en-US" sz="2800" kern="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乙級工程測量</a:t>
                      </a:r>
                      <a:r>
                        <a:rPr lang="zh-TW" sz="2800" kern="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證照名單</a:t>
                      </a:r>
                      <a:r>
                        <a:rPr lang="en-US" altLang="zh-TW" sz="2800" kern="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(10</a:t>
                      </a:r>
                      <a:r>
                        <a:rPr lang="zh-TW" altLang="en-US" sz="2800" kern="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位</a:t>
                      </a:r>
                      <a:r>
                        <a:rPr lang="en-US" altLang="zh-TW" sz="2800" kern="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r>
                        <a:rPr lang="en-US" sz="2800" kern="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: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zh-TW" sz="2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5238" marR="15238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zh-TW" sz="20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780" marR="17780" marT="0" marB="0" anchor="ctr"/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zh-TW" sz="20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780" marR="17780" marT="0" marB="0" anchor="ctr"/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zh-TW" sz="20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780" marR="177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346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8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土木三忠</a:t>
                      </a:r>
                    </a:p>
                  </a:txBody>
                  <a:tcPr marL="58774" marR="5877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28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林</a:t>
                      </a:r>
                      <a:r>
                        <a:rPr lang="zh-TW" altLang="en-US" sz="2800" kern="1200" dirty="0" smtClean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○</a:t>
                      </a:r>
                      <a:r>
                        <a:rPr lang="zh-TW" altLang="en-US" sz="28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君</a:t>
                      </a:r>
                      <a:endParaRPr lang="zh-TW" sz="2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8774" marR="5877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kern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2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5238" marR="1523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2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土木三忠</a:t>
                      </a:r>
                      <a:endParaRPr lang="zh-TW" altLang="zh-TW" sz="2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8774" marR="5877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28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曾</a:t>
                      </a:r>
                      <a:r>
                        <a:rPr lang="zh-TW" altLang="en-US" sz="2800" kern="1200" dirty="0" smtClean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○</a:t>
                      </a:r>
                      <a:r>
                        <a:rPr lang="zh-TW" altLang="en-US" sz="28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龍</a:t>
                      </a:r>
                      <a:endParaRPr lang="zh-TW" altLang="zh-TW" sz="2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8774" marR="58774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346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8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土木三忠</a:t>
                      </a:r>
                    </a:p>
                  </a:txBody>
                  <a:tcPr marL="58774" marR="5877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28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林</a:t>
                      </a:r>
                      <a:r>
                        <a:rPr lang="zh-TW" altLang="en-US" sz="2800" kern="1200" dirty="0" smtClean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○</a:t>
                      </a:r>
                      <a:r>
                        <a:rPr lang="zh-TW" altLang="en-US" sz="28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蓉</a:t>
                      </a:r>
                      <a:endParaRPr lang="zh-TW" sz="2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8774" marR="5877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kern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2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5238" marR="1523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2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土木三忠</a:t>
                      </a:r>
                      <a:endParaRPr lang="zh-TW" altLang="zh-TW" sz="2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8774" marR="5877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28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葉</a:t>
                      </a:r>
                      <a:r>
                        <a:rPr lang="zh-TW" altLang="en-US" sz="2800" kern="1200" dirty="0" smtClean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○</a:t>
                      </a:r>
                      <a:r>
                        <a:rPr lang="zh-TW" altLang="en-US" sz="28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謙</a:t>
                      </a:r>
                      <a:endParaRPr lang="zh-TW" sz="2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8774" marR="58774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346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8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土木三忠</a:t>
                      </a:r>
                    </a:p>
                  </a:txBody>
                  <a:tcPr marL="58774" marR="5877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28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林</a:t>
                      </a:r>
                      <a:r>
                        <a:rPr lang="zh-TW" altLang="en-US" sz="2800" kern="1200" dirty="0" smtClean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○</a:t>
                      </a:r>
                      <a:r>
                        <a:rPr lang="zh-TW" altLang="en-US" sz="28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承</a:t>
                      </a:r>
                      <a:endParaRPr lang="zh-TW" sz="2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8774" marR="5877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kern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2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5238" marR="15238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349758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2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綜合三</a:t>
                      </a:r>
                      <a:r>
                        <a:rPr lang="zh-TW" altLang="en-US" sz="2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愛</a:t>
                      </a:r>
                      <a:endParaRPr lang="zh-TW" altLang="zh-TW" sz="2800" kern="100" dirty="0" smtClean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8774" marR="5877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28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吳</a:t>
                      </a:r>
                      <a:r>
                        <a:rPr lang="zh-TW" altLang="en-US" sz="2800" kern="1200" dirty="0" smtClean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○</a:t>
                      </a:r>
                      <a:r>
                        <a:rPr lang="zh-TW" altLang="en-US" sz="28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蓁</a:t>
                      </a:r>
                      <a:endParaRPr lang="zh-TW" sz="2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8774" marR="58774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346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8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土木三忠</a:t>
                      </a:r>
                    </a:p>
                  </a:txBody>
                  <a:tcPr marL="58774" marR="5877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28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林</a:t>
                      </a:r>
                      <a:r>
                        <a:rPr lang="zh-TW" altLang="en-US" sz="2800" kern="1200" dirty="0" smtClean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○</a:t>
                      </a:r>
                      <a:r>
                        <a:rPr lang="zh-TW" altLang="en-US" sz="28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弘</a:t>
                      </a:r>
                      <a:endParaRPr lang="zh-TW" sz="2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8774" marR="5877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kern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2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5238" marR="1523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8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綜合</a:t>
                      </a:r>
                      <a:r>
                        <a:rPr lang="zh-TW" sz="2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三</a:t>
                      </a:r>
                      <a:r>
                        <a:rPr lang="zh-TW" altLang="en-US" sz="2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愛</a:t>
                      </a:r>
                      <a:endParaRPr lang="zh-TW" sz="2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8774" marR="5877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2800" dirty="0" smtClean="0">
                          <a:solidFill>
                            <a:schemeClr val="tx1"/>
                          </a:solidFill>
                        </a:rPr>
                        <a:t>林</a:t>
                      </a:r>
                      <a:r>
                        <a:rPr lang="zh-TW" altLang="en-US" sz="2800" kern="1200" dirty="0" smtClean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○</a:t>
                      </a:r>
                      <a:r>
                        <a:rPr lang="zh-TW" altLang="en-US" sz="2800" dirty="0" smtClean="0">
                          <a:solidFill>
                            <a:schemeClr val="tx1"/>
                          </a:solidFill>
                        </a:rPr>
                        <a:t>毅</a:t>
                      </a:r>
                      <a:endParaRPr lang="zh-TW" sz="2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8774" marR="58774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346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8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土木三忠</a:t>
                      </a:r>
                    </a:p>
                  </a:txBody>
                  <a:tcPr marL="58774" marR="5877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28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林</a:t>
                      </a:r>
                      <a:r>
                        <a:rPr lang="zh-TW" altLang="en-US" sz="2800" kern="1200" dirty="0" smtClean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○</a:t>
                      </a:r>
                      <a:r>
                        <a:rPr lang="zh-TW" altLang="en-US" sz="28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逸</a:t>
                      </a:r>
                      <a:endParaRPr lang="zh-TW" sz="2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8774" marR="5877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kern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2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5238" marR="1523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2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8774" marR="5877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2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8774" marR="58774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346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8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土木三忠</a:t>
                      </a:r>
                    </a:p>
                  </a:txBody>
                  <a:tcPr marL="58774" marR="5877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28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侯</a:t>
                      </a:r>
                      <a:r>
                        <a:rPr lang="zh-TW" altLang="en-US" sz="2800" kern="1200" dirty="0" smtClean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○</a:t>
                      </a:r>
                      <a:r>
                        <a:rPr lang="zh-TW" altLang="en-US" sz="28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仲</a:t>
                      </a:r>
                      <a:endParaRPr lang="zh-TW" sz="2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8774" marR="5877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28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5238" marR="1523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2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8774" marR="5877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2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8774" marR="58774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26" name="表格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1032472"/>
              </p:ext>
            </p:extLst>
          </p:nvPr>
        </p:nvGraphicFramePr>
        <p:xfrm>
          <a:off x="12990585" y="26339422"/>
          <a:ext cx="7618435" cy="469392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17368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395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55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2497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3155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26925">
                <a:tc gridSpan="5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zh-TW" sz="2800" kern="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107</a:t>
                      </a:r>
                      <a:r>
                        <a:rPr lang="zh-TW" altLang="en-US" sz="2800" kern="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學年度</a:t>
                      </a:r>
                      <a:r>
                        <a:rPr lang="zh-TW" sz="2800" kern="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考取</a:t>
                      </a:r>
                      <a:r>
                        <a:rPr lang="zh-TW" altLang="en-US" sz="2800" kern="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乙級工程測量</a:t>
                      </a:r>
                      <a:r>
                        <a:rPr lang="zh-TW" sz="2800" kern="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證照名單</a:t>
                      </a:r>
                      <a:r>
                        <a:rPr lang="en-US" altLang="zh-TW" sz="2800" kern="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(16</a:t>
                      </a:r>
                      <a:r>
                        <a:rPr lang="zh-TW" altLang="en-US" sz="2800" kern="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位</a:t>
                      </a:r>
                      <a:r>
                        <a:rPr lang="en-US" altLang="zh-TW" sz="2800" kern="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r>
                        <a:rPr lang="en-US" sz="2800" kern="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: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zh-TW" sz="2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5238" marR="15238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zh-TW" sz="20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780" marR="17780" marT="0" marB="0" anchor="ctr"/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zh-TW" sz="20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780" marR="17780" marT="0" marB="0" anchor="ctr"/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zh-TW" sz="20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780" marR="177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346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8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土木三忠</a:t>
                      </a:r>
                    </a:p>
                  </a:txBody>
                  <a:tcPr marL="58774" marR="5877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280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王</a:t>
                      </a:r>
                      <a:r>
                        <a:rPr lang="zh-TW" altLang="en-US" sz="2800" kern="1200" dirty="0" smtClean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○</a:t>
                      </a:r>
                      <a:r>
                        <a:rPr lang="zh-TW" altLang="en-US" sz="280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賢</a:t>
                      </a:r>
                      <a:endParaRPr lang="zh-TW" sz="2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8774" marR="5877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kern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2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5238" marR="1523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2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土木三忠</a:t>
                      </a:r>
                      <a:endParaRPr lang="zh-TW" altLang="zh-TW" sz="2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8774" marR="5877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280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李</a:t>
                      </a:r>
                      <a:r>
                        <a:rPr lang="zh-TW" altLang="en-US" sz="2800" kern="1200" dirty="0" smtClean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○</a:t>
                      </a:r>
                      <a:r>
                        <a:rPr lang="zh-TW" altLang="en-US" sz="280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恩</a:t>
                      </a:r>
                      <a:endParaRPr lang="zh-TW" altLang="zh-TW" sz="2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8774" marR="58774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346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8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土木三忠</a:t>
                      </a:r>
                    </a:p>
                  </a:txBody>
                  <a:tcPr marL="58774" marR="5877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280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何</a:t>
                      </a:r>
                      <a:r>
                        <a:rPr lang="zh-TW" altLang="en-US" sz="2800" kern="1200" dirty="0" smtClean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○</a:t>
                      </a:r>
                      <a:r>
                        <a:rPr lang="zh-TW" altLang="en-US" sz="280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旭</a:t>
                      </a:r>
                      <a:endParaRPr lang="zh-TW" sz="2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8774" marR="5877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kern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2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5238" marR="1523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2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土木三忠</a:t>
                      </a:r>
                      <a:endParaRPr lang="zh-TW" altLang="zh-TW" sz="2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8774" marR="5877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280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鄭</a:t>
                      </a:r>
                      <a:r>
                        <a:rPr lang="zh-TW" altLang="en-US" sz="2800" kern="1200" dirty="0" smtClean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○</a:t>
                      </a:r>
                      <a:r>
                        <a:rPr lang="zh-TW" altLang="en-US" sz="280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文</a:t>
                      </a:r>
                      <a:endParaRPr lang="zh-TW" sz="2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8774" marR="58774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346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8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土木三忠</a:t>
                      </a:r>
                    </a:p>
                  </a:txBody>
                  <a:tcPr marL="58774" marR="5877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280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王</a:t>
                      </a:r>
                      <a:r>
                        <a:rPr lang="zh-TW" altLang="en-US" sz="2800" kern="1200" dirty="0" smtClean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○</a:t>
                      </a:r>
                      <a:r>
                        <a:rPr lang="zh-TW" altLang="en-US" sz="280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賢</a:t>
                      </a:r>
                      <a:endParaRPr lang="zh-TW" sz="2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8774" marR="5877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kern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2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5238" marR="1523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2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土木三忠</a:t>
                      </a:r>
                      <a:endParaRPr lang="zh-TW" altLang="zh-TW" sz="2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8774" marR="5877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2800" kern="12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卜</a:t>
                      </a:r>
                      <a:r>
                        <a:rPr lang="zh-TW" altLang="en-US" sz="2800" kern="1200" dirty="0" smtClean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○</a:t>
                      </a:r>
                      <a:r>
                        <a:rPr lang="zh-TW" altLang="en-US" sz="2800" kern="12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祺</a:t>
                      </a:r>
                      <a:endParaRPr lang="zh-TW" sz="2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8774" marR="58774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346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8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土木三忠</a:t>
                      </a:r>
                    </a:p>
                  </a:txBody>
                  <a:tcPr marL="58774" marR="5877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280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李</a:t>
                      </a:r>
                      <a:r>
                        <a:rPr lang="zh-TW" altLang="en-US" sz="2800" kern="1200" dirty="0" smtClean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○</a:t>
                      </a:r>
                      <a:r>
                        <a:rPr lang="zh-TW" altLang="en-US" sz="280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澔</a:t>
                      </a:r>
                      <a:endParaRPr lang="zh-TW" sz="2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8774" marR="5877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kern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2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5238" marR="1523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2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土木三忠</a:t>
                      </a:r>
                      <a:endParaRPr lang="zh-TW" altLang="zh-TW" sz="2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8774" marR="5877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280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徐</a:t>
                      </a:r>
                      <a:r>
                        <a:rPr lang="zh-TW" altLang="en-US" sz="2800" kern="1200" dirty="0" smtClean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○</a:t>
                      </a:r>
                      <a:r>
                        <a:rPr lang="zh-TW" altLang="en-US" sz="280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瑋</a:t>
                      </a:r>
                      <a:endParaRPr lang="zh-TW" sz="2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8774" marR="58774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346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8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土木三忠</a:t>
                      </a:r>
                    </a:p>
                  </a:txBody>
                  <a:tcPr marL="58774" marR="5877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2800" kern="12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謝</a:t>
                      </a:r>
                      <a:r>
                        <a:rPr lang="zh-TW" altLang="en-US" sz="2800" kern="1200" dirty="0" smtClean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○</a:t>
                      </a:r>
                      <a:r>
                        <a:rPr lang="zh-TW" altLang="en-US" sz="2800" kern="12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綺</a:t>
                      </a:r>
                      <a:endParaRPr lang="zh-TW" sz="2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8774" marR="5877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kern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2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5238" marR="1523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2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土木三忠</a:t>
                      </a:r>
                      <a:endParaRPr lang="zh-TW" altLang="zh-TW" sz="2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8774" marR="5877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280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蔡</a:t>
                      </a:r>
                      <a:r>
                        <a:rPr lang="zh-TW" altLang="en-US" sz="2800" kern="1200" dirty="0" smtClean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○</a:t>
                      </a:r>
                      <a:r>
                        <a:rPr lang="zh-TW" altLang="en-US" sz="280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哲</a:t>
                      </a:r>
                      <a:endParaRPr lang="zh-TW" sz="2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8774" marR="58774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346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8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土木三忠</a:t>
                      </a:r>
                    </a:p>
                  </a:txBody>
                  <a:tcPr marL="58774" marR="5877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280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劉</a:t>
                      </a:r>
                      <a:r>
                        <a:rPr lang="zh-TW" altLang="en-US" sz="2800" kern="1200" dirty="0" smtClean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○</a:t>
                      </a:r>
                      <a:r>
                        <a:rPr lang="zh-TW" altLang="en-US" sz="280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萱</a:t>
                      </a:r>
                      <a:endParaRPr lang="zh-TW" sz="2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8774" marR="5877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kern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2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5238" marR="1523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2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土木三忠</a:t>
                      </a:r>
                      <a:endParaRPr lang="zh-TW" sz="2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8774" marR="5877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2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郭</a:t>
                      </a:r>
                      <a:r>
                        <a:rPr lang="zh-TW" altLang="en-US" sz="2800" kern="1200" dirty="0" smtClean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○</a:t>
                      </a:r>
                      <a:r>
                        <a:rPr lang="zh-TW" altLang="en-US" sz="2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宏</a:t>
                      </a:r>
                      <a:endParaRPr lang="zh-TW" sz="2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8774" marR="58774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346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2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土木三忠</a:t>
                      </a:r>
                      <a:endParaRPr lang="zh-TW" sz="2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8774" marR="5877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2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莊</a:t>
                      </a:r>
                      <a:r>
                        <a:rPr lang="zh-TW" altLang="en-US" sz="2800" kern="1200" dirty="0" smtClean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○</a:t>
                      </a:r>
                      <a:r>
                        <a:rPr lang="zh-TW" altLang="en-US" sz="2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靖</a:t>
                      </a:r>
                      <a:endParaRPr lang="zh-TW" sz="2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8774" marR="5877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2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5238" marR="1523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2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綜合三仁</a:t>
                      </a:r>
                      <a:endParaRPr lang="zh-TW" sz="2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8774" marR="5877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2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周</a:t>
                      </a:r>
                      <a:r>
                        <a:rPr lang="zh-TW" altLang="en-US" sz="2800" kern="1200" dirty="0" smtClean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○</a:t>
                      </a:r>
                      <a:r>
                        <a:rPr lang="zh-TW" altLang="en-US" sz="2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澤</a:t>
                      </a:r>
                      <a:endParaRPr lang="zh-TW" sz="2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8774" marR="58774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346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2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土木三忠</a:t>
                      </a:r>
                      <a:endParaRPr lang="zh-TW" sz="2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8774" marR="5877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2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李</a:t>
                      </a:r>
                      <a:r>
                        <a:rPr lang="zh-TW" altLang="en-US" sz="2800" kern="1200" dirty="0" smtClean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○</a:t>
                      </a:r>
                      <a:r>
                        <a:rPr lang="zh-TW" altLang="en-US" sz="2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濬</a:t>
                      </a:r>
                      <a:endParaRPr lang="zh-TW" sz="2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8774" marR="5877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2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5238" marR="1523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2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綜合三仁</a:t>
                      </a:r>
                      <a:endParaRPr lang="zh-TW" sz="2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8774" marR="5877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2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陳</a:t>
                      </a:r>
                      <a:r>
                        <a:rPr lang="zh-TW" altLang="en-US" sz="2800" kern="1200" dirty="0" smtClean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○</a:t>
                      </a:r>
                      <a:r>
                        <a:rPr lang="zh-TW" altLang="en-US" sz="2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杰</a:t>
                      </a:r>
                      <a:endParaRPr lang="zh-TW" sz="2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8774" marR="58774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1346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2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8774" marR="5877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2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8774" marR="5877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2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5238" marR="1523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2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8774" marR="5877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2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8774" marR="58774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graphicFrame>
        <p:nvGraphicFramePr>
          <p:cNvPr id="28" name="表格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4650879"/>
              </p:ext>
            </p:extLst>
          </p:nvPr>
        </p:nvGraphicFramePr>
        <p:xfrm>
          <a:off x="13020050" y="34895543"/>
          <a:ext cx="7618434" cy="213360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17368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395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165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856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3983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26925">
                <a:tc gridSpan="5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zh-TW" sz="2800" kern="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109</a:t>
                      </a:r>
                      <a:r>
                        <a:rPr lang="zh-TW" altLang="en-US" sz="2800" kern="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學年</a:t>
                      </a:r>
                      <a:r>
                        <a:rPr lang="zh-TW" altLang="en-US" sz="2800" kern="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度</a:t>
                      </a:r>
                      <a:r>
                        <a:rPr lang="zh-TW" sz="2800" kern="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考取</a:t>
                      </a:r>
                      <a:r>
                        <a:rPr lang="zh-TW" altLang="en-US" sz="2800" kern="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乙級工程測量</a:t>
                      </a:r>
                      <a:r>
                        <a:rPr lang="zh-TW" sz="2800" kern="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證照名單</a:t>
                      </a:r>
                      <a:r>
                        <a:rPr lang="en-US" altLang="zh-TW" sz="2800" kern="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(6</a:t>
                      </a:r>
                      <a:r>
                        <a:rPr lang="zh-TW" altLang="en-US" sz="2800" kern="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位</a:t>
                      </a:r>
                      <a:r>
                        <a:rPr lang="en-US" altLang="zh-TW" sz="2800" kern="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r>
                        <a:rPr lang="en-US" sz="2800" kern="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: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zh-TW" sz="2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5238" marR="15238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zh-TW" sz="20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780" marR="17780" marT="0" marB="0" anchor="ctr"/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zh-TW" sz="20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780" marR="17780" marT="0" marB="0" anchor="ctr"/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zh-TW" sz="20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780" marR="177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346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8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土木三忠</a:t>
                      </a:r>
                    </a:p>
                  </a:txBody>
                  <a:tcPr marL="58774" marR="5877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28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顏</a:t>
                      </a:r>
                      <a:r>
                        <a:rPr lang="zh-TW" altLang="en-US" sz="2800" kern="1200" dirty="0" smtClean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○</a:t>
                      </a:r>
                      <a:r>
                        <a:rPr lang="zh-TW" altLang="en-US" sz="28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維</a:t>
                      </a:r>
                      <a:endParaRPr lang="zh-TW" sz="2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8774" marR="5877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kern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2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5238" marR="1523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2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土木三忠</a:t>
                      </a:r>
                      <a:endParaRPr lang="zh-TW" altLang="zh-TW" sz="2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8774" marR="5877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28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李</a:t>
                      </a:r>
                      <a:r>
                        <a:rPr lang="zh-TW" altLang="en-US" sz="2800" kern="1200" dirty="0" smtClean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○</a:t>
                      </a:r>
                      <a:r>
                        <a:rPr lang="zh-TW" altLang="en-US" sz="28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勳</a:t>
                      </a:r>
                      <a:endParaRPr lang="zh-TW" altLang="zh-TW" sz="2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8774" marR="58774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346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8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土木三忠</a:t>
                      </a:r>
                    </a:p>
                  </a:txBody>
                  <a:tcPr marL="58774" marR="5877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28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楊</a:t>
                      </a:r>
                      <a:r>
                        <a:rPr lang="zh-TW" altLang="en-US" sz="2800" kern="1200" dirty="0" smtClean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○</a:t>
                      </a:r>
                      <a:r>
                        <a:rPr lang="zh-TW" altLang="en-US" sz="28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伃</a:t>
                      </a:r>
                      <a:endParaRPr lang="zh-TW" sz="2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8774" marR="5877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kern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2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5238" marR="1523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2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土木</a:t>
                      </a:r>
                      <a:r>
                        <a:rPr lang="zh-TW" altLang="en-US" sz="2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三孝</a:t>
                      </a:r>
                      <a:endParaRPr lang="zh-TW" altLang="zh-TW" sz="2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8774" marR="5877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28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李</a:t>
                      </a:r>
                      <a:r>
                        <a:rPr lang="zh-TW" altLang="en-US" sz="2800" kern="1200" dirty="0" smtClean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○</a:t>
                      </a:r>
                      <a:r>
                        <a:rPr lang="zh-TW" altLang="en-US" sz="28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誠</a:t>
                      </a:r>
                      <a:endParaRPr lang="zh-TW" sz="2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8774" marR="58774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346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8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土木三忠</a:t>
                      </a:r>
                    </a:p>
                  </a:txBody>
                  <a:tcPr marL="58774" marR="5877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28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王</a:t>
                      </a:r>
                      <a:r>
                        <a:rPr lang="zh-TW" altLang="en-US" sz="2800" kern="1200" dirty="0" smtClean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○</a:t>
                      </a:r>
                      <a:r>
                        <a:rPr lang="zh-TW" altLang="en-US" sz="28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翔</a:t>
                      </a:r>
                      <a:endParaRPr lang="zh-TW" sz="2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8774" marR="5877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kern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2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5238" marR="1523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2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土木三孝</a:t>
                      </a:r>
                      <a:endParaRPr lang="zh-TW" altLang="zh-TW" sz="2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8774" marR="5877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28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黃</a:t>
                      </a:r>
                      <a:r>
                        <a:rPr lang="zh-TW" altLang="en-US" sz="2800" kern="1200" dirty="0" smtClean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○</a:t>
                      </a:r>
                      <a:r>
                        <a:rPr lang="zh-TW" altLang="en-US" sz="28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祐</a:t>
                      </a:r>
                      <a:endParaRPr lang="zh-TW" sz="2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8774" marR="58774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96813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矩形 28"/>
          <p:cNvSpPr/>
          <p:nvPr/>
        </p:nvSpPr>
        <p:spPr>
          <a:xfrm>
            <a:off x="-1" y="2733893"/>
            <a:ext cx="21599525" cy="36866295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5913" dirty="0"/>
          </a:p>
        </p:txBody>
      </p:sp>
      <p:sp>
        <p:nvSpPr>
          <p:cNvPr id="23" name="矩形 22"/>
          <p:cNvSpPr/>
          <p:nvPr/>
        </p:nvSpPr>
        <p:spPr>
          <a:xfrm>
            <a:off x="8639840" y="-74114"/>
            <a:ext cx="4443268" cy="5616013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5913"/>
          </a:p>
        </p:txBody>
      </p:sp>
      <p:sp>
        <p:nvSpPr>
          <p:cNvPr id="32" name="副標題 31"/>
          <p:cNvSpPr>
            <a:spLocks noGrp="1"/>
          </p:cNvSpPr>
          <p:nvPr>
            <p:ph type="subTitle" idx="1"/>
          </p:nvPr>
        </p:nvSpPr>
        <p:spPr>
          <a:xfrm>
            <a:off x="3239929" y="17994131"/>
            <a:ext cx="15119668" cy="10120048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36" name="矩形 35"/>
          <p:cNvSpPr/>
          <p:nvPr/>
        </p:nvSpPr>
        <p:spPr>
          <a:xfrm>
            <a:off x="-527169" y="6344155"/>
            <a:ext cx="22652710" cy="12283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 sz="5913"/>
          </a:p>
        </p:txBody>
      </p:sp>
      <p:sp>
        <p:nvSpPr>
          <p:cNvPr id="37" name="圓角矩形 36"/>
          <p:cNvSpPr/>
          <p:nvPr/>
        </p:nvSpPr>
        <p:spPr>
          <a:xfrm>
            <a:off x="493846" y="8565791"/>
            <a:ext cx="9256811" cy="14330648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5913" dirty="0"/>
          </a:p>
        </p:txBody>
      </p:sp>
      <p:sp>
        <p:nvSpPr>
          <p:cNvPr id="41" name="圓角矩形 40"/>
          <p:cNvSpPr/>
          <p:nvPr/>
        </p:nvSpPr>
        <p:spPr>
          <a:xfrm>
            <a:off x="11910579" y="8565790"/>
            <a:ext cx="9256811" cy="14330649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5913"/>
          </a:p>
        </p:txBody>
      </p:sp>
      <p:sp>
        <p:nvSpPr>
          <p:cNvPr id="40" name="圓角矩形 39"/>
          <p:cNvSpPr/>
          <p:nvPr/>
        </p:nvSpPr>
        <p:spPr>
          <a:xfrm>
            <a:off x="3147465" y="666645"/>
            <a:ext cx="15119458" cy="1228373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5913"/>
          </a:p>
        </p:txBody>
      </p:sp>
      <p:sp>
        <p:nvSpPr>
          <p:cNvPr id="43" name="矩形 42"/>
          <p:cNvSpPr/>
          <p:nvPr/>
        </p:nvSpPr>
        <p:spPr>
          <a:xfrm>
            <a:off x="-1" y="3526286"/>
            <a:ext cx="21599525" cy="2400657"/>
          </a:xfrm>
          <a:prstGeom prst="rect">
            <a:avLst/>
          </a:prstGeom>
          <a:solidFill>
            <a:srgbClr val="FFC000"/>
          </a:solidFill>
        </p:spPr>
        <p:txBody>
          <a:bodyPr wrap="square">
            <a:spAutoFit/>
          </a:bodyPr>
          <a:lstStyle/>
          <a:p>
            <a:pPr algn="ctr"/>
            <a:r>
              <a:rPr lang="zh-TW" altLang="zh-TW" sz="6800" b="1" dirty="0">
                <a:solidFill>
                  <a:schemeClr val="accent6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土木科</a:t>
            </a:r>
            <a:r>
              <a:rPr lang="zh-TW" altLang="en-US" sz="6800" b="1" dirty="0" smtClean="0">
                <a:solidFill>
                  <a:schemeClr val="accent6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學生</a:t>
            </a:r>
            <a:r>
              <a:rPr lang="zh-TW" altLang="zh-TW" sz="6800" b="1" dirty="0" smtClean="0">
                <a:solidFill>
                  <a:schemeClr val="accent6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近年</a:t>
            </a:r>
            <a:r>
              <a:rPr lang="zh-TW" altLang="zh-TW" sz="6800" b="1" dirty="0" smtClean="0">
                <a:solidFill>
                  <a:schemeClr val="accent6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國立</a:t>
            </a:r>
            <a:r>
              <a:rPr lang="zh-TW" altLang="zh-TW" sz="6800" b="1" dirty="0">
                <a:solidFill>
                  <a:schemeClr val="accent6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四技二專</a:t>
            </a:r>
            <a:r>
              <a:rPr lang="zh-TW" altLang="en-US" sz="6800" b="1" dirty="0">
                <a:solidFill>
                  <a:schemeClr val="accent6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 </a:t>
            </a:r>
            <a:r>
              <a:rPr lang="zh-TW" altLang="en-US" sz="6800" b="1" dirty="0" smtClean="0">
                <a:solidFill>
                  <a:schemeClr val="accent6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  </a:t>
            </a:r>
            <a:r>
              <a:rPr lang="zh-TW" altLang="en-US" sz="15000" b="1" dirty="0" smtClean="0">
                <a:solidFill>
                  <a:schemeClr val="accent6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升學</a:t>
            </a:r>
            <a:r>
              <a:rPr lang="zh-TW" altLang="en-US" sz="15000" b="1" dirty="0">
                <a:solidFill>
                  <a:schemeClr val="accent6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地圖</a:t>
            </a:r>
          </a:p>
        </p:txBody>
      </p:sp>
      <p:pic>
        <p:nvPicPr>
          <p:cNvPr id="2" name="圖片 1"/>
          <p:cNvPicPr>
            <a:picLocks noChangeAspect="1"/>
          </p:cNvPicPr>
          <p:nvPr/>
        </p:nvPicPr>
        <p:blipFill>
          <a:blip r:embed="rId2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9964" b="91837" l="4625" r="89878">
                        <a14:foregroundMark x1="8115" y1="69628" x2="8115" y2="69628"/>
                        <a14:foregroundMark x1="46248" y1="32773" x2="46248" y2="32773"/>
                        <a14:foregroundMark x1="61082" y1="55462" x2="61082" y2="57263"/>
                        <a14:foregroundMark x1="4712" y1="67347" x2="4712" y2="67347"/>
                        <a14:foregroundMark x1="50436" y1="91837" x2="50436" y2="9183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30037" y="25105932"/>
            <a:ext cx="22595627" cy="16424220"/>
          </a:xfrm>
          <a:prstGeom prst="rect">
            <a:avLst/>
          </a:prstGeom>
        </p:spPr>
      </p:pic>
      <p:sp>
        <p:nvSpPr>
          <p:cNvPr id="15" name="矩形 14"/>
          <p:cNvSpPr/>
          <p:nvPr/>
        </p:nvSpPr>
        <p:spPr>
          <a:xfrm>
            <a:off x="12218229" y="38183630"/>
            <a:ext cx="9381296" cy="11473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TW" sz="6856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CIVIL</a:t>
            </a:r>
            <a:r>
              <a:rPr lang="zh-TW" altLang="en-US" sz="6856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en-US" altLang="zh-TW" sz="6856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ENGINEERING</a:t>
            </a:r>
            <a:endParaRPr lang="zh-TW" altLang="en-US" sz="12855" b="1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ea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  <p:sp>
        <p:nvSpPr>
          <p:cNvPr id="27" name="矩形 26"/>
          <p:cNvSpPr/>
          <p:nvPr/>
        </p:nvSpPr>
        <p:spPr>
          <a:xfrm>
            <a:off x="10367777" y="5718437"/>
            <a:ext cx="1016785" cy="1717800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 sz="5913"/>
          </a:p>
        </p:txBody>
      </p:sp>
      <p:sp>
        <p:nvSpPr>
          <p:cNvPr id="47" name="矩形 46"/>
          <p:cNvSpPr/>
          <p:nvPr/>
        </p:nvSpPr>
        <p:spPr>
          <a:xfrm>
            <a:off x="1172679" y="6776140"/>
            <a:ext cx="19710747" cy="6198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zh-TW" altLang="en-US" sz="3428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說明</a:t>
            </a:r>
            <a:r>
              <a:rPr lang="en-US" altLang="zh-TW" sz="3428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:</a:t>
            </a:r>
            <a:r>
              <a:rPr lang="zh-TW" altLang="en-US" sz="3428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國立四技二專學校 依地理位置由北往南，由左至右排列。</a:t>
            </a:r>
            <a:endParaRPr lang="en-US" altLang="zh-TW" sz="3428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aphicFrame>
        <p:nvGraphicFramePr>
          <p:cNvPr id="10" name="表格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2706358"/>
              </p:ext>
            </p:extLst>
          </p:nvPr>
        </p:nvGraphicFramePr>
        <p:xfrm>
          <a:off x="493846" y="7572528"/>
          <a:ext cx="20673545" cy="26218128"/>
        </p:xfrm>
        <a:graphic>
          <a:graphicData uri="http://schemas.openxmlformats.org/drawingml/2006/table">
            <a:tbl>
              <a:tblPr firstRow="1" bandRow="1"/>
              <a:tblGrid>
                <a:gridCol w="4185234">
                  <a:extLst>
                    <a:ext uri="{9D8B030D-6E8A-4147-A177-3AD203B41FA5}">
                      <a16:colId xmlns:a16="http://schemas.microsoft.com/office/drawing/2014/main" val="1507390819"/>
                    </a:ext>
                  </a:extLst>
                </a:gridCol>
                <a:gridCol w="1476047">
                  <a:extLst>
                    <a:ext uri="{9D8B030D-6E8A-4147-A177-3AD203B41FA5}">
                      <a16:colId xmlns:a16="http://schemas.microsoft.com/office/drawing/2014/main" val="3729780596"/>
                    </a:ext>
                  </a:extLst>
                </a:gridCol>
                <a:gridCol w="1341302">
                  <a:extLst>
                    <a:ext uri="{9D8B030D-6E8A-4147-A177-3AD203B41FA5}">
                      <a16:colId xmlns:a16="http://schemas.microsoft.com/office/drawing/2014/main" val="671210103"/>
                    </a:ext>
                  </a:extLst>
                </a:gridCol>
                <a:gridCol w="1341302">
                  <a:extLst>
                    <a:ext uri="{9D8B030D-6E8A-4147-A177-3AD203B41FA5}">
                      <a16:colId xmlns:a16="http://schemas.microsoft.com/office/drawing/2014/main" val="2320452407"/>
                    </a:ext>
                  </a:extLst>
                </a:gridCol>
                <a:gridCol w="1341302">
                  <a:extLst>
                    <a:ext uri="{9D8B030D-6E8A-4147-A177-3AD203B41FA5}">
                      <a16:colId xmlns:a16="http://schemas.microsoft.com/office/drawing/2014/main" val="1210158373"/>
                    </a:ext>
                  </a:extLst>
                </a:gridCol>
                <a:gridCol w="1341302">
                  <a:extLst>
                    <a:ext uri="{9D8B030D-6E8A-4147-A177-3AD203B41FA5}">
                      <a16:colId xmlns:a16="http://schemas.microsoft.com/office/drawing/2014/main" val="2468307947"/>
                    </a:ext>
                  </a:extLst>
                </a:gridCol>
                <a:gridCol w="1341302">
                  <a:extLst>
                    <a:ext uri="{9D8B030D-6E8A-4147-A177-3AD203B41FA5}">
                      <a16:colId xmlns:a16="http://schemas.microsoft.com/office/drawing/2014/main" val="396706547"/>
                    </a:ext>
                  </a:extLst>
                </a:gridCol>
                <a:gridCol w="1341302">
                  <a:extLst>
                    <a:ext uri="{9D8B030D-6E8A-4147-A177-3AD203B41FA5}">
                      <a16:colId xmlns:a16="http://schemas.microsoft.com/office/drawing/2014/main" val="756386519"/>
                    </a:ext>
                  </a:extLst>
                </a:gridCol>
                <a:gridCol w="1341302">
                  <a:extLst>
                    <a:ext uri="{9D8B030D-6E8A-4147-A177-3AD203B41FA5}">
                      <a16:colId xmlns:a16="http://schemas.microsoft.com/office/drawing/2014/main" val="3568887728"/>
                    </a:ext>
                  </a:extLst>
                </a:gridCol>
                <a:gridCol w="1599244">
                  <a:extLst>
                    <a:ext uri="{9D8B030D-6E8A-4147-A177-3AD203B41FA5}">
                      <a16:colId xmlns:a16="http://schemas.microsoft.com/office/drawing/2014/main" val="2075973509"/>
                    </a:ext>
                  </a:extLst>
                </a:gridCol>
                <a:gridCol w="1341302">
                  <a:extLst>
                    <a:ext uri="{9D8B030D-6E8A-4147-A177-3AD203B41FA5}">
                      <a16:colId xmlns:a16="http://schemas.microsoft.com/office/drawing/2014/main" val="3144314825"/>
                    </a:ext>
                  </a:extLst>
                </a:gridCol>
                <a:gridCol w="1341302">
                  <a:extLst>
                    <a:ext uri="{9D8B030D-6E8A-4147-A177-3AD203B41FA5}">
                      <a16:colId xmlns:a16="http://schemas.microsoft.com/office/drawing/2014/main" val="2834409124"/>
                    </a:ext>
                  </a:extLst>
                </a:gridCol>
                <a:gridCol w="1341302">
                  <a:extLst>
                    <a:ext uri="{9D8B030D-6E8A-4147-A177-3AD203B41FA5}">
                      <a16:colId xmlns:a16="http://schemas.microsoft.com/office/drawing/2014/main" val="4253414566"/>
                    </a:ext>
                  </a:extLst>
                </a:gridCol>
              </a:tblGrid>
              <a:tr h="5501052">
                <a:tc>
                  <a:txBody>
                    <a:bodyPr/>
                    <a:lstStyle/>
                    <a:p>
                      <a:endParaRPr lang="zh-TW" sz="34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78105" marR="78105" marT="39370" marB="393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34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國立臺灣科技大學</a:t>
                      </a:r>
                    </a:p>
                  </a:txBody>
                  <a:tcPr marL="78105" marR="78105" marT="39370" marB="39370" vert="eaVert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34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國立臺北科技大學</a:t>
                      </a:r>
                    </a:p>
                  </a:txBody>
                  <a:tcPr marL="78105" marR="78105" marT="39370" marB="39370" vert="eaVert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34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國立勤益科技大學</a:t>
                      </a:r>
                    </a:p>
                  </a:txBody>
                  <a:tcPr marL="78105" marR="78105" marT="39370" marB="39370" vert="eaVert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34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國立雲林科技大學</a:t>
                      </a:r>
                    </a:p>
                  </a:txBody>
                  <a:tcPr marL="78105" marR="78105" marT="39370" marB="39370" vert="eaVert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34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國立虎尾科技大學</a:t>
                      </a:r>
                    </a:p>
                  </a:txBody>
                  <a:tcPr marL="78105" marR="78105" marT="39370" marB="39370" vert="eaVert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34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國立嘉義大學</a:t>
                      </a:r>
                    </a:p>
                  </a:txBody>
                  <a:tcPr marL="78105" marR="78105" marT="39370" marB="39370" vert="eaVert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34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國立高雄第一科技大學</a:t>
                      </a:r>
                    </a:p>
                  </a:txBody>
                  <a:tcPr marL="78105" marR="78105" marT="39370" marB="39370" vert="eaVert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34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國立高雄應用科技大學</a:t>
                      </a:r>
                    </a:p>
                  </a:txBody>
                  <a:tcPr marL="78105" marR="78105" marT="39370" marB="39370" vert="eaVert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34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國立屏東科技大學</a:t>
                      </a:r>
                    </a:p>
                  </a:txBody>
                  <a:tcPr marL="78105" marR="78105" marT="39370" marB="39370" vert="eaVert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34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國立金門大學</a:t>
                      </a:r>
                    </a:p>
                  </a:txBody>
                  <a:tcPr marL="78105" marR="78105" marT="39370" marB="39370" vert="eaVert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34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國立臺東專科學校</a:t>
                      </a:r>
                    </a:p>
                  </a:txBody>
                  <a:tcPr marL="78105" marR="78105" marT="39370" marB="39370" vert="eaVert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34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國立陸</a:t>
                      </a:r>
                      <a:r>
                        <a:rPr lang="en-US" sz="34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zh-TW" sz="34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海、空</a:t>
                      </a:r>
                      <a:r>
                        <a:rPr lang="en-US" sz="34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)</a:t>
                      </a:r>
                      <a:r>
                        <a:rPr lang="zh-TW" sz="34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軍專科學校</a:t>
                      </a:r>
                    </a:p>
                  </a:txBody>
                  <a:tcPr marL="78105" marR="78105" marT="39370" marB="39370" vert="eaVert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55662566"/>
                  </a:ext>
                </a:extLst>
              </a:tr>
              <a:tr h="106905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34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93</a:t>
                      </a:r>
                      <a:r>
                        <a:rPr lang="zh-TW" sz="34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學年</a:t>
                      </a:r>
                      <a:r>
                        <a:rPr lang="en-US" sz="34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(94.06</a:t>
                      </a:r>
                      <a:r>
                        <a:rPr lang="zh-TW" sz="34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畢</a:t>
                      </a:r>
                      <a:r>
                        <a:rPr lang="en-US" sz="34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)</a:t>
                      </a:r>
                      <a:endParaRPr lang="zh-TW" sz="34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3335" marR="1333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34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3</a:t>
                      </a:r>
                      <a:endParaRPr lang="zh-TW" sz="34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78105" marR="78105" marT="39370" marB="393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34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2</a:t>
                      </a:r>
                      <a:endParaRPr lang="zh-TW" sz="34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78105" marR="78105" marT="39370" marB="393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34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1</a:t>
                      </a:r>
                      <a:endParaRPr lang="zh-TW" sz="34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78105" marR="78105" marT="39370" marB="393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34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2</a:t>
                      </a:r>
                      <a:endParaRPr lang="zh-TW" sz="34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78105" marR="78105" marT="39370" marB="393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34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1</a:t>
                      </a:r>
                      <a:endParaRPr lang="zh-TW" sz="34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78105" marR="78105" marT="39370" marB="393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34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1</a:t>
                      </a:r>
                      <a:endParaRPr lang="zh-TW" sz="34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78105" marR="78105" marT="39370" marB="393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34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10</a:t>
                      </a:r>
                      <a:endParaRPr lang="zh-TW" sz="34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78105" marR="78105" marT="39370" marB="393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34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7</a:t>
                      </a:r>
                      <a:endParaRPr lang="zh-TW" sz="34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78105" marR="78105" marT="39370" marB="393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34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15</a:t>
                      </a:r>
                      <a:endParaRPr lang="zh-TW" sz="34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78105" marR="78105" marT="39370" marB="393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sz="34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78105" marR="78105" marT="39370" marB="393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sz="34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78105" marR="78105" marT="39370" marB="393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sz="34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78105" marR="78105" marT="39370" marB="393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61639602"/>
                  </a:ext>
                </a:extLst>
              </a:tr>
              <a:tr h="106905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34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94</a:t>
                      </a:r>
                      <a:r>
                        <a:rPr lang="zh-TW" sz="34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學年</a:t>
                      </a:r>
                      <a:r>
                        <a:rPr lang="en-US" sz="34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(95.06</a:t>
                      </a:r>
                      <a:r>
                        <a:rPr lang="zh-TW" sz="34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畢</a:t>
                      </a:r>
                      <a:r>
                        <a:rPr lang="en-US" sz="34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)</a:t>
                      </a:r>
                      <a:endParaRPr lang="zh-TW" sz="34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3335" marR="1333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sz="34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78105" marR="78105" marT="39370" marB="393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34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7</a:t>
                      </a:r>
                      <a:endParaRPr lang="zh-TW" sz="34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78105" marR="78105" marT="39370" marB="393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sz="34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78105" marR="78105" marT="39370" marB="393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34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1</a:t>
                      </a:r>
                      <a:endParaRPr lang="zh-TW" sz="34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78105" marR="78105" marT="39370" marB="393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sz="34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78105" marR="78105" marT="39370" marB="393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sz="34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78105" marR="78105" marT="39370" marB="393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sz="34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78105" marR="78105" marT="39370" marB="393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34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8</a:t>
                      </a:r>
                      <a:endParaRPr lang="zh-TW" sz="34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78105" marR="78105" marT="39370" marB="393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34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8</a:t>
                      </a:r>
                      <a:endParaRPr lang="zh-TW" sz="34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78105" marR="78105" marT="39370" marB="393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34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2</a:t>
                      </a:r>
                      <a:endParaRPr lang="zh-TW" sz="34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78105" marR="78105" marT="39370" marB="393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sz="34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78105" marR="78105" marT="39370" marB="393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sz="34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78105" marR="78105" marT="39370" marB="393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51313615"/>
                  </a:ext>
                </a:extLst>
              </a:tr>
              <a:tr h="106905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34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95</a:t>
                      </a:r>
                      <a:r>
                        <a:rPr lang="zh-TW" sz="34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學年</a:t>
                      </a:r>
                      <a:r>
                        <a:rPr lang="en-US" sz="34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(96.06</a:t>
                      </a:r>
                      <a:r>
                        <a:rPr lang="zh-TW" sz="34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畢</a:t>
                      </a:r>
                      <a:r>
                        <a:rPr lang="en-US" sz="34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)</a:t>
                      </a:r>
                      <a:endParaRPr lang="zh-TW" sz="34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3335" marR="1333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34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1</a:t>
                      </a:r>
                      <a:endParaRPr lang="zh-TW" sz="34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78105" marR="78105" marT="39370" marB="393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34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2</a:t>
                      </a:r>
                      <a:endParaRPr lang="zh-TW" sz="34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78105" marR="78105" marT="39370" marB="393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34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2</a:t>
                      </a:r>
                      <a:endParaRPr lang="zh-TW" sz="34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78105" marR="78105" marT="39370" marB="393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34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1</a:t>
                      </a:r>
                      <a:endParaRPr lang="zh-TW" sz="34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78105" marR="78105" marT="39370" marB="393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34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2</a:t>
                      </a:r>
                      <a:endParaRPr lang="zh-TW" sz="34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78105" marR="78105" marT="39370" marB="393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sz="34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78105" marR="78105" marT="39370" marB="393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sz="34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78105" marR="78105" marT="39370" marB="393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34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7</a:t>
                      </a:r>
                      <a:endParaRPr lang="zh-TW" sz="34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78105" marR="78105" marT="39370" marB="393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34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12</a:t>
                      </a:r>
                      <a:endParaRPr lang="zh-TW" sz="34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78105" marR="78105" marT="39370" marB="393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34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5</a:t>
                      </a:r>
                      <a:endParaRPr lang="zh-TW" sz="34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78105" marR="78105" marT="39370" marB="393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sz="34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78105" marR="78105" marT="39370" marB="393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sz="34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78105" marR="78105" marT="39370" marB="393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34861906"/>
                  </a:ext>
                </a:extLst>
              </a:tr>
              <a:tr h="325844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34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96</a:t>
                      </a:r>
                      <a:r>
                        <a:rPr lang="zh-TW" sz="34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學年</a:t>
                      </a:r>
                      <a:r>
                        <a:rPr lang="en-US" sz="34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(97.06</a:t>
                      </a:r>
                      <a:r>
                        <a:rPr lang="zh-TW" sz="34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畢</a:t>
                      </a:r>
                      <a:r>
                        <a:rPr lang="en-US" sz="34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)</a:t>
                      </a:r>
                      <a:endParaRPr lang="zh-TW" sz="34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3335" marR="1333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34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1(</a:t>
                      </a:r>
                      <a:r>
                        <a:rPr lang="zh-TW" sz="34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土木建築群全國榜首</a:t>
                      </a:r>
                      <a:r>
                        <a:rPr lang="en-US" sz="34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)</a:t>
                      </a:r>
                      <a:endParaRPr lang="zh-TW" sz="34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78105" marR="78105" marT="39370" marB="393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34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1</a:t>
                      </a:r>
                      <a:endParaRPr lang="zh-TW" sz="34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78105" marR="78105" marT="39370" marB="393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34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1</a:t>
                      </a:r>
                      <a:endParaRPr lang="zh-TW" sz="34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78105" marR="78105" marT="39370" marB="393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sz="34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78105" marR="78105" marT="39370" marB="393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sz="34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78105" marR="78105" marT="39370" marB="393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sz="34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78105" marR="78105" marT="39370" marB="393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34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1</a:t>
                      </a:r>
                      <a:endParaRPr lang="zh-TW" sz="34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78105" marR="78105" marT="39370" marB="393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34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2</a:t>
                      </a:r>
                      <a:endParaRPr lang="zh-TW" sz="34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78105" marR="78105" marT="39370" marB="393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34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4</a:t>
                      </a:r>
                      <a:endParaRPr lang="zh-TW" sz="34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78105" marR="78105" marT="39370" marB="393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34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3</a:t>
                      </a:r>
                      <a:endParaRPr lang="zh-TW" sz="34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78105" marR="78105" marT="39370" marB="393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34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3</a:t>
                      </a:r>
                      <a:endParaRPr lang="zh-TW" sz="34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78105" marR="78105" marT="39370" marB="393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sz="34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78105" marR="78105" marT="39370" marB="393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28927431"/>
                  </a:ext>
                </a:extLst>
              </a:tr>
              <a:tr h="106905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34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97</a:t>
                      </a:r>
                      <a:r>
                        <a:rPr lang="zh-TW" sz="34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學年</a:t>
                      </a:r>
                      <a:r>
                        <a:rPr lang="en-US" sz="34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(98.06</a:t>
                      </a:r>
                      <a:r>
                        <a:rPr lang="zh-TW" sz="34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畢</a:t>
                      </a:r>
                      <a:r>
                        <a:rPr lang="en-US" sz="34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)</a:t>
                      </a:r>
                      <a:endParaRPr lang="zh-TW" sz="34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3335" marR="1333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sz="34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78105" marR="78105" marT="39370" marB="393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34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2</a:t>
                      </a:r>
                      <a:endParaRPr lang="zh-TW" sz="34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78105" marR="78105" marT="39370" marB="393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sz="34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78105" marR="78105" marT="39370" marB="393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sz="34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78105" marR="78105" marT="39370" marB="393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34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1</a:t>
                      </a:r>
                      <a:endParaRPr lang="zh-TW" sz="34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78105" marR="78105" marT="39370" marB="393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sz="34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78105" marR="78105" marT="39370" marB="393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sz="34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78105" marR="78105" marT="39370" marB="393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34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5</a:t>
                      </a:r>
                      <a:endParaRPr lang="zh-TW" sz="34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78105" marR="78105" marT="39370" marB="393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34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3</a:t>
                      </a:r>
                      <a:endParaRPr lang="zh-TW" sz="34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78105" marR="78105" marT="39370" marB="393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34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3</a:t>
                      </a:r>
                      <a:endParaRPr lang="zh-TW" sz="34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78105" marR="78105" marT="39370" marB="393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34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5</a:t>
                      </a:r>
                      <a:endParaRPr lang="zh-TW" sz="34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78105" marR="78105" marT="39370" marB="393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34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1</a:t>
                      </a:r>
                      <a:endParaRPr lang="zh-TW" sz="34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78105" marR="78105" marT="39370" marB="393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35363780"/>
                  </a:ext>
                </a:extLst>
              </a:tr>
              <a:tr h="106905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34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98</a:t>
                      </a:r>
                      <a:r>
                        <a:rPr lang="zh-TW" sz="34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學年</a:t>
                      </a:r>
                      <a:r>
                        <a:rPr lang="en-US" sz="34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(99.06</a:t>
                      </a:r>
                      <a:r>
                        <a:rPr lang="zh-TW" sz="34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畢</a:t>
                      </a:r>
                      <a:r>
                        <a:rPr lang="en-US" sz="34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)</a:t>
                      </a:r>
                      <a:endParaRPr lang="zh-TW" sz="34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3335" marR="1333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sz="34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78105" marR="78105" marT="39370" marB="393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sz="34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78105" marR="78105" marT="39370" marB="393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sz="34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78105" marR="78105" marT="39370" marB="393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34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1</a:t>
                      </a:r>
                      <a:endParaRPr lang="zh-TW" sz="34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78105" marR="78105" marT="39370" marB="393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sz="34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78105" marR="78105" marT="39370" marB="393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34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1</a:t>
                      </a:r>
                      <a:endParaRPr lang="zh-TW" sz="34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78105" marR="78105" marT="39370" marB="393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34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1</a:t>
                      </a:r>
                      <a:endParaRPr lang="zh-TW" sz="34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78105" marR="78105" marT="39370" marB="393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34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1</a:t>
                      </a:r>
                      <a:endParaRPr lang="zh-TW" sz="34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78105" marR="78105" marT="39370" marB="393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34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7</a:t>
                      </a:r>
                      <a:endParaRPr lang="zh-TW" sz="34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78105" marR="78105" marT="39370" marB="393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34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1</a:t>
                      </a:r>
                      <a:endParaRPr lang="zh-TW" sz="34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78105" marR="78105" marT="39370" marB="393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34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3</a:t>
                      </a:r>
                      <a:endParaRPr lang="zh-TW" sz="34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78105" marR="78105" marT="39370" marB="393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34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2</a:t>
                      </a:r>
                      <a:endParaRPr lang="zh-TW" sz="34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78105" marR="78105" marT="39370" marB="393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49529087"/>
                  </a:ext>
                </a:extLst>
              </a:tr>
              <a:tr h="106905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34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99</a:t>
                      </a:r>
                      <a:r>
                        <a:rPr lang="zh-TW" sz="34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學年</a:t>
                      </a:r>
                      <a:r>
                        <a:rPr lang="en-US" sz="34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(100.06</a:t>
                      </a:r>
                      <a:r>
                        <a:rPr lang="zh-TW" sz="34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畢</a:t>
                      </a:r>
                      <a:r>
                        <a:rPr lang="en-US" sz="34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)</a:t>
                      </a:r>
                      <a:endParaRPr lang="zh-TW" sz="34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3335" marR="1333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34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1</a:t>
                      </a:r>
                      <a:endParaRPr lang="zh-TW" sz="34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78105" marR="78105" marT="39370" marB="393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34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3</a:t>
                      </a:r>
                      <a:endParaRPr lang="zh-TW" sz="34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78105" marR="78105" marT="39370" marB="393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sz="34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78105" marR="78105" marT="39370" marB="393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34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2</a:t>
                      </a:r>
                      <a:endParaRPr lang="zh-TW" sz="34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78105" marR="78105" marT="39370" marB="393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sz="34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78105" marR="78105" marT="39370" marB="393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34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1</a:t>
                      </a:r>
                      <a:endParaRPr lang="zh-TW" sz="34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78105" marR="78105" marT="39370" marB="393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sz="34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78105" marR="78105" marT="39370" marB="393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34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4</a:t>
                      </a:r>
                      <a:endParaRPr lang="zh-TW" sz="34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78105" marR="78105" marT="39370" marB="393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34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6</a:t>
                      </a:r>
                      <a:endParaRPr lang="zh-TW" sz="34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78105" marR="78105" marT="39370" marB="393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sz="34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78105" marR="78105" marT="39370" marB="393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34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3</a:t>
                      </a:r>
                      <a:endParaRPr lang="zh-TW" sz="34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78105" marR="78105" marT="39370" marB="393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sz="34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78105" marR="78105" marT="39370" marB="393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6101160"/>
                  </a:ext>
                </a:extLst>
              </a:tr>
              <a:tr h="106905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34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100</a:t>
                      </a:r>
                      <a:r>
                        <a:rPr lang="zh-TW" sz="34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學年</a:t>
                      </a:r>
                      <a:r>
                        <a:rPr lang="en-US" sz="34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(101.06</a:t>
                      </a:r>
                      <a:r>
                        <a:rPr lang="zh-TW" sz="34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畢</a:t>
                      </a:r>
                      <a:r>
                        <a:rPr lang="en-US" sz="34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)</a:t>
                      </a:r>
                      <a:endParaRPr lang="zh-TW" sz="34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3335" marR="1333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sz="34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78105" marR="78105" marT="39370" marB="393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34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1</a:t>
                      </a:r>
                      <a:endParaRPr lang="zh-TW" sz="34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78105" marR="78105" marT="39370" marB="393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sz="34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78105" marR="78105" marT="39370" marB="393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sz="34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78105" marR="78105" marT="39370" marB="393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sz="34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78105" marR="78105" marT="39370" marB="393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sz="34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78105" marR="78105" marT="39370" marB="393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sz="34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78105" marR="78105" marT="39370" marB="393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sz="34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78105" marR="78105" marT="39370" marB="393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34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4</a:t>
                      </a:r>
                      <a:endParaRPr lang="zh-TW" sz="34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78105" marR="78105" marT="39370" marB="393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sz="34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78105" marR="78105" marT="39370" marB="393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sz="34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78105" marR="78105" marT="39370" marB="393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34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2</a:t>
                      </a:r>
                      <a:endParaRPr lang="zh-TW" sz="34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78105" marR="78105" marT="39370" marB="393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37942397"/>
                  </a:ext>
                </a:extLst>
              </a:tr>
              <a:tr h="106905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34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101</a:t>
                      </a:r>
                      <a:r>
                        <a:rPr lang="zh-TW" sz="34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學年</a:t>
                      </a:r>
                      <a:r>
                        <a:rPr lang="en-US" sz="34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(102.06</a:t>
                      </a:r>
                      <a:r>
                        <a:rPr lang="zh-TW" sz="34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畢</a:t>
                      </a:r>
                      <a:r>
                        <a:rPr lang="en-US" sz="34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)</a:t>
                      </a:r>
                      <a:endParaRPr lang="zh-TW" sz="34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3335" marR="1333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sz="34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78105" marR="78105" marT="39370" marB="393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sz="34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78105" marR="78105" marT="39370" marB="393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sz="34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78105" marR="78105" marT="39370" marB="393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34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1</a:t>
                      </a:r>
                      <a:endParaRPr lang="zh-TW" sz="34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78105" marR="78105" marT="39370" marB="393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sz="34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78105" marR="78105" marT="39370" marB="393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sz="34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78105" marR="78105" marT="39370" marB="393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34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1</a:t>
                      </a:r>
                      <a:endParaRPr lang="zh-TW" sz="34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78105" marR="78105" marT="39370" marB="393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34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1</a:t>
                      </a:r>
                      <a:endParaRPr lang="zh-TW" sz="34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78105" marR="78105" marT="39370" marB="393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34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1</a:t>
                      </a:r>
                      <a:endParaRPr lang="zh-TW" sz="34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78105" marR="78105" marT="39370" marB="393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34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1</a:t>
                      </a:r>
                      <a:endParaRPr lang="zh-TW" sz="34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78105" marR="78105" marT="39370" marB="393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34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1</a:t>
                      </a:r>
                      <a:endParaRPr lang="zh-TW" sz="34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78105" marR="78105" marT="39370" marB="393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34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1</a:t>
                      </a:r>
                      <a:endParaRPr lang="zh-TW" sz="34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78105" marR="78105" marT="39370" marB="393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61991262"/>
                  </a:ext>
                </a:extLst>
              </a:tr>
              <a:tr h="106905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34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102</a:t>
                      </a:r>
                      <a:r>
                        <a:rPr lang="zh-TW" sz="34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學年</a:t>
                      </a:r>
                      <a:r>
                        <a:rPr lang="en-US" sz="34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(103.06</a:t>
                      </a:r>
                      <a:r>
                        <a:rPr lang="zh-TW" sz="34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畢</a:t>
                      </a:r>
                      <a:r>
                        <a:rPr lang="en-US" sz="34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)</a:t>
                      </a:r>
                      <a:endParaRPr lang="zh-TW" sz="34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3335" marR="1333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sz="34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78105" marR="78105" marT="39370" marB="393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sz="34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78105" marR="78105" marT="39370" marB="393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sz="34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78105" marR="78105" marT="39370" marB="393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sz="34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78105" marR="78105" marT="39370" marB="393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sz="34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78105" marR="78105" marT="39370" marB="393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sz="34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78105" marR="78105" marT="39370" marB="393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34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1</a:t>
                      </a:r>
                      <a:endParaRPr lang="zh-TW" sz="34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78105" marR="78105" marT="39370" marB="393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sz="34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78105" marR="78105" marT="39370" marB="393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34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1</a:t>
                      </a:r>
                      <a:endParaRPr lang="zh-TW" sz="34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78105" marR="78105" marT="39370" marB="393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sz="34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78105" marR="78105" marT="39370" marB="393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sz="34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78105" marR="78105" marT="39370" marB="393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34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2</a:t>
                      </a:r>
                      <a:endParaRPr lang="zh-TW" sz="34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78105" marR="78105" marT="39370" marB="393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77665574"/>
                  </a:ext>
                </a:extLst>
              </a:tr>
              <a:tr h="106905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34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103</a:t>
                      </a:r>
                      <a:r>
                        <a:rPr lang="zh-TW" sz="34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學年</a:t>
                      </a:r>
                      <a:r>
                        <a:rPr lang="en-US" sz="34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(104.06</a:t>
                      </a:r>
                      <a:r>
                        <a:rPr lang="zh-TW" sz="34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畢</a:t>
                      </a:r>
                      <a:r>
                        <a:rPr lang="en-US" sz="34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)</a:t>
                      </a:r>
                      <a:endParaRPr lang="zh-TW" sz="34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3335" marR="1333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sz="34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78105" marR="78105" marT="39370" marB="393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34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1</a:t>
                      </a:r>
                      <a:endParaRPr lang="zh-TW" sz="34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78105" marR="78105" marT="39370" marB="393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sz="34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78105" marR="78105" marT="39370" marB="393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34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1</a:t>
                      </a:r>
                      <a:endParaRPr lang="zh-TW" sz="34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78105" marR="78105" marT="39370" marB="393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sz="34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78105" marR="78105" marT="39370" marB="393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sz="34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78105" marR="78105" marT="39370" marB="393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34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1</a:t>
                      </a:r>
                      <a:endParaRPr lang="zh-TW" sz="34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78105" marR="78105" marT="39370" marB="393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sz="34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78105" marR="78105" marT="39370" marB="393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34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4</a:t>
                      </a:r>
                      <a:endParaRPr lang="zh-TW" sz="34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78105" marR="78105" marT="39370" marB="393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sz="34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78105" marR="78105" marT="39370" marB="393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34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3</a:t>
                      </a:r>
                      <a:endParaRPr lang="zh-TW" sz="34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78105" marR="78105" marT="39370" marB="393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34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3</a:t>
                      </a:r>
                      <a:endParaRPr lang="zh-TW" sz="34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78105" marR="78105" marT="39370" marB="393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6568974"/>
                  </a:ext>
                </a:extLst>
              </a:tr>
              <a:tr h="106905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34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104</a:t>
                      </a:r>
                      <a:r>
                        <a:rPr lang="zh-TW" sz="34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學年</a:t>
                      </a:r>
                      <a:r>
                        <a:rPr lang="en-US" sz="34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(105.06</a:t>
                      </a:r>
                      <a:r>
                        <a:rPr lang="zh-TW" sz="34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畢</a:t>
                      </a:r>
                      <a:r>
                        <a:rPr lang="en-US" sz="34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)</a:t>
                      </a:r>
                      <a:endParaRPr lang="zh-TW" sz="34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3335" marR="1333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sz="34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78105" marR="78105" marT="39370" marB="393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sz="34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78105" marR="78105" marT="39370" marB="393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sz="34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78105" marR="78105" marT="39370" marB="393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sz="34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78105" marR="78105" marT="39370" marB="393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34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1</a:t>
                      </a:r>
                      <a:endParaRPr lang="zh-TW" sz="34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78105" marR="78105" marT="39370" marB="393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sz="34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78105" marR="78105" marT="39370" marB="393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34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2</a:t>
                      </a:r>
                      <a:endParaRPr lang="zh-TW" sz="34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78105" marR="78105" marT="39370" marB="393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34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1</a:t>
                      </a:r>
                      <a:endParaRPr lang="zh-TW" sz="34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78105" marR="78105" marT="39370" marB="393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34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7</a:t>
                      </a:r>
                      <a:endParaRPr lang="zh-TW" sz="34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78105" marR="78105" marT="39370" marB="393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sz="34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78105" marR="78105" marT="39370" marB="393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34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1</a:t>
                      </a:r>
                      <a:endParaRPr lang="zh-TW" sz="34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78105" marR="78105" marT="39370" marB="393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34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1</a:t>
                      </a:r>
                      <a:endParaRPr lang="zh-TW" sz="34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78105" marR="78105" marT="39370" marB="393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43604795"/>
                  </a:ext>
                </a:extLst>
              </a:tr>
              <a:tr h="113980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34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105</a:t>
                      </a:r>
                      <a:r>
                        <a:rPr lang="zh-TW" sz="34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學年</a:t>
                      </a:r>
                      <a:r>
                        <a:rPr lang="en-US" sz="34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(106.06</a:t>
                      </a:r>
                      <a:r>
                        <a:rPr lang="zh-TW" sz="34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畢</a:t>
                      </a:r>
                      <a:r>
                        <a:rPr lang="en-US" sz="34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)</a:t>
                      </a:r>
                      <a:endParaRPr lang="zh-TW" sz="34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7310" marR="67310" marT="39370" marB="393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34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1</a:t>
                      </a:r>
                      <a:endParaRPr lang="zh-TW" sz="34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78105" marR="78105" marT="39370" marB="393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34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1</a:t>
                      </a:r>
                      <a:endParaRPr lang="zh-TW" sz="34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78105" marR="78105" marT="39370" marB="393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sz="34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78105" marR="78105" marT="39370" marB="393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34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1</a:t>
                      </a:r>
                      <a:endParaRPr lang="zh-TW" sz="34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78105" marR="78105" marT="39370" marB="393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sz="34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78105" marR="78105" marT="39370" marB="393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sz="34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78105" marR="78105" marT="39370" marB="393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sz="34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78105" marR="78105" marT="39370" marB="393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34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2</a:t>
                      </a:r>
                      <a:endParaRPr lang="zh-TW" sz="34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78105" marR="78105" marT="39370" marB="393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34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5</a:t>
                      </a:r>
                      <a:endParaRPr lang="zh-TW" sz="34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78105" marR="78105" marT="39370" marB="393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sz="34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78105" marR="78105" marT="39370" marB="393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sz="34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78105" marR="78105" marT="39370" marB="393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34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1</a:t>
                      </a:r>
                      <a:endParaRPr lang="zh-TW" sz="34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78105" marR="78105" marT="39370" marB="393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92917514"/>
                  </a:ext>
                </a:extLst>
              </a:tr>
              <a:tr h="113980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34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106</a:t>
                      </a:r>
                      <a:r>
                        <a:rPr lang="zh-TW" sz="34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學年</a:t>
                      </a:r>
                      <a:r>
                        <a:rPr lang="en-US" sz="34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(107.06</a:t>
                      </a:r>
                      <a:r>
                        <a:rPr lang="zh-TW" sz="34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畢</a:t>
                      </a:r>
                      <a:r>
                        <a:rPr lang="en-US" sz="34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)</a:t>
                      </a:r>
                      <a:endParaRPr lang="zh-TW" sz="34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7310" marR="67310" marT="39370" marB="393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sz="34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78105" marR="78105" marT="39370" marB="393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sz="34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78105" marR="78105" marT="39370" marB="393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sz="34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78105" marR="78105" marT="39370" marB="393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sz="34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78105" marR="78105" marT="39370" marB="393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sz="34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78105" marR="78105" marT="39370" marB="393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sz="34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78105" marR="78105" marT="39370" marB="393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34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1</a:t>
                      </a:r>
                      <a:endParaRPr lang="zh-TW" sz="34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78105" marR="78105" marT="39370" marB="393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34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1</a:t>
                      </a:r>
                      <a:endParaRPr lang="zh-TW" sz="34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78105" marR="78105" marT="39370" marB="393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34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7+14</a:t>
                      </a:r>
                      <a:endParaRPr lang="zh-TW" sz="34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78105" marR="78105" marT="39370" marB="393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sz="34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78105" marR="78105" marT="39370" marB="393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34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1</a:t>
                      </a:r>
                      <a:endParaRPr lang="zh-TW" sz="34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78105" marR="78105" marT="39370" marB="393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sz="34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78105" marR="78105" marT="39370" marB="393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76950062"/>
                  </a:ext>
                </a:extLst>
              </a:tr>
              <a:tr h="113980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34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107</a:t>
                      </a:r>
                      <a:r>
                        <a:rPr lang="zh-TW" sz="34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學年</a:t>
                      </a:r>
                      <a:r>
                        <a:rPr lang="en-US" sz="34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(108.06</a:t>
                      </a:r>
                      <a:r>
                        <a:rPr lang="zh-TW" sz="34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畢</a:t>
                      </a:r>
                      <a:r>
                        <a:rPr lang="en-US" sz="34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)</a:t>
                      </a:r>
                      <a:endParaRPr lang="zh-TW" sz="34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7310" marR="67310" marT="39370" marB="393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34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zh-TW" sz="34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78105" marR="78105" marT="39370" marB="393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34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zh-TW" sz="34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78105" marR="78105" marT="39370" marB="393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34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zh-TW" sz="34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78105" marR="78105" marT="39370" marB="393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34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zh-TW" sz="34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78105" marR="78105" marT="39370" marB="393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34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zh-TW" sz="34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78105" marR="78105" marT="39370" marB="393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34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zh-TW" sz="34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78105" marR="78105" marT="39370" marB="393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34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3</a:t>
                      </a:r>
                      <a:endParaRPr lang="zh-TW" sz="34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78105" marR="78105" marT="39370" marB="393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zh-TW" sz="34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34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2+2</a:t>
                      </a:r>
                      <a:endParaRPr lang="zh-TW" sz="34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78105" marR="78105" marT="39370" marB="393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34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zh-TW" sz="34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78105" marR="78105" marT="39370" marB="393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34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zh-TW" sz="34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78105" marR="78105" marT="39370" marB="393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34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zh-TW" sz="34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78105" marR="78105" marT="39370" marB="393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84688670"/>
                  </a:ext>
                </a:extLst>
              </a:tr>
              <a:tr h="113980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34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108</a:t>
                      </a:r>
                      <a:r>
                        <a:rPr lang="zh-TW" sz="34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學年</a:t>
                      </a:r>
                      <a:r>
                        <a:rPr lang="en-US" sz="34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(109.06</a:t>
                      </a:r>
                      <a:r>
                        <a:rPr lang="zh-TW" sz="34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畢</a:t>
                      </a:r>
                      <a:r>
                        <a:rPr lang="en-US" sz="34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)</a:t>
                      </a:r>
                      <a:endParaRPr lang="zh-TW" sz="34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7310" marR="67310" marT="39370" marB="393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34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altLang="zh-TW" sz="34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1</a:t>
                      </a:r>
                      <a:endParaRPr lang="zh-TW" sz="34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78105" marR="78105" marT="39370" marB="393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34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zh-TW" sz="34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78105" marR="78105" marT="39370" marB="393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34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zh-TW" sz="34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78105" marR="78105" marT="39370" marB="393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34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zh-TW" sz="34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78105" marR="78105" marT="39370" marB="393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34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zh-TW" sz="34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78105" marR="78105" marT="39370" marB="393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34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zh-TW" sz="34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78105" marR="78105" marT="39370" marB="393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34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zh-TW" sz="34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78105" marR="78105" marT="39370" marB="393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34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zh-TW" sz="34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78105" marR="78105" marT="39370" marB="393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34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zh-TW" sz="34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78105" marR="78105" marT="39370" marB="393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34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zh-TW" sz="34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78105" marR="78105" marT="39370" marB="393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34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zh-TW" sz="34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78105" marR="78105" marT="39370" marB="393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34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zh-TW" sz="34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78105" marR="78105" marT="39370" marB="393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5462265"/>
                  </a:ext>
                </a:extLst>
              </a:tr>
              <a:tr h="113980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34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109</a:t>
                      </a:r>
                      <a:r>
                        <a:rPr lang="zh-TW" sz="34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學年</a:t>
                      </a:r>
                      <a:r>
                        <a:rPr lang="en-US" sz="34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(110.06</a:t>
                      </a:r>
                      <a:r>
                        <a:rPr lang="zh-TW" sz="34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畢</a:t>
                      </a:r>
                      <a:r>
                        <a:rPr lang="en-US" sz="34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)</a:t>
                      </a:r>
                      <a:endParaRPr lang="zh-TW" sz="34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7310" marR="67310" marT="39370" marB="393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34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zh-TW" sz="34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78105" marR="78105" marT="39370" marB="393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34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zh-TW" sz="34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78105" marR="78105" marT="39370" marB="393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34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zh-TW" sz="34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78105" marR="78105" marT="39370" marB="393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34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zh-TW" sz="34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78105" marR="78105" marT="39370" marB="393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34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zh-TW" sz="34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78105" marR="78105" marT="39370" marB="393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34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zh-TW" sz="34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78105" marR="78105" marT="39370" marB="393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34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zh-TW" sz="34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78105" marR="78105" marT="39370" marB="393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34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zh-TW" sz="34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78105" marR="78105" marT="39370" marB="393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34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zh-TW" sz="34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78105" marR="78105" marT="39370" marB="393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34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zh-TW" sz="34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78105" marR="78105" marT="39370" marB="393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34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zh-TW" sz="34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78105" marR="78105" marT="39370" marB="393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34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zh-TW" sz="34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78105" marR="78105" marT="39370" marB="393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11009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75647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1229</TotalTime>
  <Words>2425</Words>
  <Application>Microsoft Office PowerPoint</Application>
  <PresentationFormat>自訂</PresentationFormat>
  <Paragraphs>816</Paragraphs>
  <Slides>4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10" baseType="lpstr">
      <vt:lpstr>微軟正黑體</vt:lpstr>
      <vt:lpstr>新細明體</vt:lpstr>
      <vt:lpstr>Arial</vt:lpstr>
      <vt:lpstr>Calibri</vt:lpstr>
      <vt:lpstr>Times New Roman</vt:lpstr>
      <vt:lpstr>Office 佈景主題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c</dc:creator>
  <cp:lastModifiedBy>User</cp:lastModifiedBy>
  <cp:revision>110</cp:revision>
  <cp:lastPrinted>2015-11-03T02:47:10Z</cp:lastPrinted>
  <dcterms:created xsi:type="dcterms:W3CDTF">2015-10-29T00:16:48Z</dcterms:created>
  <dcterms:modified xsi:type="dcterms:W3CDTF">2021-06-25T01:06:17Z</dcterms:modified>
</cp:coreProperties>
</file>