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8D11-E492-4278-933D-4F96B1C9D5FB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EC01-FA49-4B1D-B8AE-2860E7920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18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8D11-E492-4278-933D-4F96B1C9D5FB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EC01-FA49-4B1D-B8AE-2860E7920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5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8D11-E492-4278-933D-4F96B1C9D5FB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EC01-FA49-4B1D-B8AE-2860E7920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6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8D11-E492-4278-933D-4F96B1C9D5FB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EC01-FA49-4B1D-B8AE-2860E7920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04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8D11-E492-4278-933D-4F96B1C9D5FB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EC01-FA49-4B1D-B8AE-2860E7920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02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8D11-E492-4278-933D-4F96B1C9D5FB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EC01-FA49-4B1D-B8AE-2860E7920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58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8D11-E492-4278-933D-4F96B1C9D5FB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EC01-FA49-4B1D-B8AE-2860E7920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86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8D11-E492-4278-933D-4F96B1C9D5FB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EC01-FA49-4B1D-B8AE-2860E7920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69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8D11-E492-4278-933D-4F96B1C9D5FB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EC01-FA49-4B1D-B8AE-2860E7920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38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8D11-E492-4278-933D-4F96B1C9D5FB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EC01-FA49-4B1D-B8AE-2860E7920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85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E8D11-E492-4278-933D-4F96B1C9D5FB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7EC01-FA49-4B1D-B8AE-2860E7920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98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E8D11-E492-4278-933D-4F96B1C9D5FB}" type="datetimeFigureOut">
              <a:rPr lang="zh-TW" altLang="en-US" smtClean="0"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7EC01-FA49-4B1D-B8AE-2860E79207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217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工場名稱：  儀器室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360000" cy="252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360000" cy="252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48800"/>
            <a:ext cx="3360000" cy="252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203" y="4185263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8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工場名稱：  測量教室</a:t>
            </a:r>
            <a:r>
              <a:rPr lang="en-US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4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74804"/>
            <a:ext cx="3840000" cy="2880000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348880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4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工場名稱：  設計教室</a:t>
            </a:r>
            <a:endParaRPr lang="zh-TW" altLang="en-US" sz="4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3840000" cy="2880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28104" y="254084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3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工場名稱：  製圖教室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840000" cy="2880000"/>
          </a:xfrm>
          <a:prstGeom prst="rect">
            <a:avLst/>
          </a:prstGeom>
        </p:spPr>
      </p:pic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3840000" cy="2880000"/>
          </a:xfrm>
        </p:spPr>
      </p:pic>
    </p:spTree>
    <p:extLst>
      <p:ext uri="{BB962C8B-B14F-4D97-AF65-F5344CB8AC3E}">
        <p14:creationId xmlns:p14="http://schemas.microsoft.com/office/powerpoint/2010/main" val="56216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工場名稱：  材料試驗室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8" y="1260383"/>
            <a:ext cx="3360000" cy="252000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8" y="3967184"/>
            <a:ext cx="3360000" cy="252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360000" cy="252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2040" y="4387184"/>
            <a:ext cx="2400000" cy="180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6256" y="4387184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89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39</Words>
  <Application>Microsoft Office PowerPoint</Application>
  <PresentationFormat>如螢幕大小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Office 佈景主題</vt:lpstr>
      <vt:lpstr>工場名稱：  儀器室</vt:lpstr>
      <vt:lpstr>工場名稱：  測量教室(一)、(二)</vt:lpstr>
      <vt:lpstr>工場名稱：  設計教室</vt:lpstr>
      <vt:lpstr>工場名稱：  製圖教室(一)、(二)</vt:lpstr>
      <vt:lpstr>工場名稱：  材料試驗室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</cp:revision>
  <dcterms:created xsi:type="dcterms:W3CDTF">2018-10-03T03:25:02Z</dcterms:created>
  <dcterms:modified xsi:type="dcterms:W3CDTF">2018-10-03T03:39:08Z</dcterms:modified>
</cp:coreProperties>
</file>